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8" r:id="rId30"/>
    <p:sldId id="290" r:id="rId31"/>
    <p:sldId id="284" r:id="rId32"/>
    <p:sldId id="285" r:id="rId33"/>
    <p:sldId id="286" r:id="rId34"/>
  </p:sldIdLst>
  <p:sldSz cx="12192000" cy="6858000"/>
  <p:notesSz cx="6858000" cy="9144000"/>
  <p:embeddedFontLst>
    <p:embeddedFont>
      <p:font typeface="Abril Fatface" panose="02000503000000020003" pitchFamily="2" charset="0"/>
      <p:regular r:id="rId36"/>
    </p:embeddedFont>
    <p:embeddedFont>
      <p:font typeface="Antic Slab" panose="020B0604020202020204" charset="0"/>
      <p:regular r:id="rId37"/>
    </p:embeddedFont>
    <p:embeddedFont>
      <p:font typeface="Calistoga" panose="020B0604020202020204" charset="0"/>
      <p:regular r:id="rId38"/>
    </p:embeddedFont>
    <p:embeddedFont>
      <p:font typeface="Homemade Apple" panose="020B0604020202020204" charset="0"/>
      <p:regular r:id="rId39"/>
    </p:embeddedFont>
    <p:embeddedFont>
      <p:font typeface="Lustria" panose="020B0604020202020204" charset="0"/>
      <p:regular r:id="rId40"/>
    </p:embeddedFont>
    <p:embeddedFont>
      <p:font typeface="Nunito" pitchFamily="2" charset="0"/>
      <p:regular r:id="rId41"/>
      <p:bold r:id="rId42"/>
      <p:italic r:id="rId43"/>
      <p:boldItalic r:id="rId44"/>
    </p:embeddedFont>
    <p:embeddedFont>
      <p:font typeface="Nunito Medium" panose="020B0604020202020204" charset="0"/>
      <p:regular r:id="rId45"/>
      <p:bold r:id="rId46"/>
      <p:italic r:id="rId47"/>
      <p:boldItalic r:id="rId48"/>
    </p:embeddedFont>
    <p:embeddedFont>
      <p:font typeface="Poppins" panose="00000500000000000000" pitchFamily="2" charset="0"/>
      <p:regular r:id="rId49"/>
      <p:bold r:id="rId50"/>
      <p:italic r:id="rId51"/>
      <p:boldItalic r:id="rId52"/>
    </p:embeddedFont>
    <p:embeddedFont>
      <p:font typeface="Roboto Mono" panose="00000009000000000000" pitchFamily="49"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8 phần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15efd8c436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g315efd8c436_6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15efd8c436_6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315efd8c436_6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15efd8c436_6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g315efd8c436_6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15efd8c436_6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g315efd8c436_6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15efd8c436_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g315efd8c436_2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15efd8c436_1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15efd8c436_1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t>- Đây là một kỹ thuật phân tích forensic để theo dõi nguồn gốc của các tập tin ZIP. Cụ thể như sau: + Phát triển một bộ phân loại tự động để xác định môi trường hệ thống mà tập tin ZIP được tạo ra, bằng cách kết hợp đặc điểm của hệ điều hành và ứng dụng thông qua phân tích cấu trúc của tập tin ZIP. + Bộ phân loại tự động sẽ kiểm tra các đặc điểm đáng tin cậy như sự tồn tại của mô tả dữ liệu, loại trường bổ sung, thông tin về hệ điều hành được sử dụng để tạo ra tập tin ZIP. Nếu không thể xác định được nguồn gốc, nó sẽ kiểm tra các đặc điểm khác như double zipping, sự tồn tại của thư mục '__MACOSX' và định dạng của phần nanosecond trong timestamp. + Một số đặc điểm phụ thuộc vào tập tin nén hơn là môi trường tạo ra, chẳng hạn như giá trị của trường bổ sung 0 000A phụ thuộc vào định dạng nanosecond của tập tin nén. Những đặc điểm này có độ tin cậy thấp hơn trong việc xác định nguồn gốc.</a:t>
            </a:r>
            <a:endParaRPr sz="19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15efd8c436_1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15efd8c436_1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15efd8c436_11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15efd8c436_1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15efd8c436_1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15efd8c436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15efd8c436_11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15efd8c436_1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2. Thí nghiệm bổ sung về các thay đổi trong một tệp tin ZIP cụ thể : - Nói chung, các tệp tin ZIP được tạo ra từ một tệp tin hoặc thư mục được người dùng chọn, nhưng trong một số trường hợp, tệp tin được thêm vào một tệp tin ZIP đã có sẵn, hoặc chỉ một phần của một tệp tin ZIP hiện có được xóa hoặc chỉnh sửa. Thực tế, hầu hết các ứng dụng hỗ trợ việc thêm, xóa và chỉnh sửa các tệp tin ZIP hiện có mà không cần giải nén chúng. - Trong trường hợp thứ nhất, dấu vân tay của chỉ những tệp tin được thay đổi phản ánh các đặc điểm liên quan đến ứng dụng zip thực hiện thay đổi đó (SW2). Như được hiển thị trong Hình 5, khi một tệp tin ZIP được nén bằng SW1, (a) thêm hoặc (c) chỉnh sửa một tệp tin bằng cách sử dụng SW2 sẽ làm thay đổi header chỉ của tệp tin được thêm hoặc chỉnh sửa, phản ánh các đặc điểm liên quan đến SW2. Khi (b) xóa một tệp tin đã nén trong kho lưu trữ ZIP, chỉ header của tệp tin đó bị xóa. Trong trường hợp này, các đặc điểm của nhiều hệ thống có thể tồn tại trong một tệp tin ZIP duy nhất. - Trong trường hợp thứ hai, (d) khi thêm, xóa hoặc chỉnh sửa một tệp tin ZIP riêng lẻ, dấu vân tay liên quan đến ứng dụng thay đổi không chỉ được phản ánh trong header của tệp tin thay đổi mà còn trong header của các tệp tin không thay đổi. Ví dụ, khi một tệp tin được nén trong tệp tin ZIP bị xóa, header của tệp tin đó bị xóa và các trường bổ sung hiện có bị xóa hoặc thêm vào header của các tệp tin còn lại. Điều này có nghĩa là đã có sự thay đổi đối với các đặc điểm của tệp tin nén hiện có. Do đó, cần kiểm tra xem liệu có các dấu vân tay tệp tin với các đặc điểm khác nhau tồn tại trong cấu trúc của tệp tin ZIP hay không.</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Mặc dù nói chung, một tệp tin ZIP có các dấu vân tay liên quan đến một hệ thống cụ thể, nhưng phải thực hiện phân tích cấu trúc chi tiết vì một hoặc nhiều dấu vân tay có thể tồn tại trong tệp tin ZIP. Nếu các dấu vân tay tệp tin của nhiều hệ thống tồn tại trong một tệp tin ZIP, rõ ràng tệp tin ZIP đã được chỉnh sửa trong hai hoặc nhiều môi trường. Phương pháp phân tích trên rất hữu ích vì lịch sử chỉnh sửa của tệp tin ZIP có thể được xác định bằng cách kiểm tra cấu trúc của tệp tin ZIP mà không cần phải phân tích các di sản hệ thống.</a:t>
            </a:r>
            <a:endParaRPr sz="15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15efd8c436_1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15efd8c436_1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Bảng 8 trong bài viết thảo luận về các bản ghi dấu thời gian khi một tệp ZIP nhất định được giải nén trên Windows bằng các ứng dụng giải nén khác nhau. Sau đây là các điểm chính:</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Thuộc tính: Bảng liệt kê các thuộc tính khác nhau của tệp ZIP, chẳng hạn như tệp có chứa tệp hay thư mục hay không và có các trường bổ sung như 0x000A, 0x5455 hay 0x5855 không.</a:t>
            </a:r>
            <a:endParaRPr/>
          </a:p>
          <a:p>
            <a:pPr marL="0" lvl="0" indent="0" algn="l" rtl="0">
              <a:spcBef>
                <a:spcPts val="0"/>
              </a:spcBef>
              <a:spcAft>
                <a:spcPts val="0"/>
              </a:spcAft>
              <a:buClr>
                <a:schemeClr val="dk1"/>
              </a:buClr>
              <a:buSzPts val="1100"/>
              <a:buFont typeface="Arial"/>
              <a:buNone/>
            </a:pPr>
            <a:r>
              <a:rPr lang="en"/>
              <a:t>Trình giải nén: Bảng so sánh cách các công cụ giải nén khác nhau (WinRAR, WinZip, 7-zip, Bandizip và Compressed folder) xử lý các thuộc tính này.</a:t>
            </a:r>
            <a:endParaRPr/>
          </a:p>
          <a:p>
            <a:pPr marL="0" lvl="0" indent="0" algn="l" rtl="0">
              <a:spcBef>
                <a:spcPts val="0"/>
              </a:spcBef>
              <a:spcAft>
                <a:spcPts val="0"/>
              </a:spcAft>
              <a:buClr>
                <a:schemeClr val="dk1"/>
              </a:buClr>
              <a:buSzPts val="1100"/>
              <a:buFont typeface="Arial"/>
              <a:buNone/>
            </a:pPr>
            <a:r>
              <a:rPr lang="en"/>
              <a:t>Giá trị dấu thời gian: Bảng này cho biết cách mỗi trình giải nén đặt dấu thời gian (thời gian tạo, thời gian sửa đổi, thời gian truy cập) cho các tệp và thư mục đã giải nén. Các giá trị có thể là thời gian thực ®, thời gian tiêu đề (H) hoặc thời gian trường bổ sung (E).</a:t>
            </a:r>
            <a:endParaRPr/>
          </a:p>
          <a:p>
            <a:pPr marL="0" lvl="0" indent="0" algn="l" rtl="0">
              <a:spcBef>
                <a:spcPts val="0"/>
              </a:spcBef>
              <a:spcAft>
                <a:spcPts val="0"/>
              </a:spcAft>
              <a:buClr>
                <a:schemeClr val="dk1"/>
              </a:buClr>
              <a:buSzPts val="1100"/>
              <a:buFont typeface="Arial"/>
              <a:buNone/>
            </a:pPr>
            <a:r>
              <a:rPr lang="en"/>
              <a:t>Hiện tượng đảo ngược: Bảng nêu bật các trường hợp thời gian tạo và sửa đổi có thể bị đảo ngược tùy thuộc vào trình giải nén được sử dụng.</a:t>
            </a:r>
            <a:endParaRPr/>
          </a:p>
          <a:p>
            <a:pPr marL="0" lvl="0" indent="0" algn="l" rtl="0">
              <a:spcBef>
                <a:spcPts val="0"/>
              </a:spcBef>
              <a:spcAft>
                <a:spcPts val="0"/>
              </a:spcAft>
              <a:buClr>
                <a:schemeClr val="dk1"/>
              </a:buClr>
              <a:buSzPts val="1100"/>
              <a:buFont typeface="Arial"/>
              <a:buNone/>
            </a:pPr>
            <a:r>
              <a:rPr lang="en"/>
              <a:t>So sánh chi tiết này giúp phân tích pháp chứng bằng cách chỉ ra cách các công cụ khác nhau ảnh hưởng đến dấu thời gian của các tệp giải nén.</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15efd8c436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g315efd8c436_2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160b3f2692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g3160b3f2692_9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rPr>
              <a:t>Trong phần thực nghiệm này, chúng ta sử dụng công cụ </a:t>
            </a:r>
            <a:r>
              <a:rPr lang="en">
                <a:solidFill>
                  <a:srgbClr val="188038"/>
                </a:solidFill>
                <a:latin typeface="Roboto Mono"/>
                <a:ea typeface="Roboto Mono"/>
                <a:cs typeface="Roboto Mono"/>
                <a:sym typeface="Roboto Mono"/>
              </a:rPr>
              <a:t>zipdetails</a:t>
            </a:r>
            <a:r>
              <a:rPr lang="en">
                <a:solidFill>
                  <a:schemeClr val="dk1"/>
                </a:solidFill>
              </a:rPr>
              <a:t> để phân tích cấu trúc và metadata của một file ZIP được nén bằng công cụ 7-Zip trên hệ điều hành Windows.</a:t>
            </a:r>
            <a:endParaRPr>
              <a:solidFill>
                <a:schemeClr val="dk1"/>
              </a:solidFill>
            </a:endParaRPr>
          </a:p>
          <a:p>
            <a:pPr marL="457200" lvl="0" indent="-298450" algn="l" rtl="0">
              <a:lnSpc>
                <a:spcPct val="115000"/>
              </a:lnSpc>
              <a:spcBef>
                <a:spcPts val="1400"/>
              </a:spcBef>
              <a:spcAft>
                <a:spcPts val="0"/>
              </a:spcAft>
              <a:buClr>
                <a:schemeClr val="dk1"/>
              </a:buClr>
              <a:buSzPts val="1100"/>
              <a:buAutoNum type="arabicPeriod"/>
            </a:pPr>
            <a:r>
              <a:rPr lang="en" b="1">
                <a:solidFill>
                  <a:schemeClr val="dk1"/>
                </a:solidFill>
              </a:rPr>
              <a:t>Phần Local Header:</a:t>
            </a:r>
            <a:endParaRPr b="1">
              <a:solidFill>
                <a:schemeClr val="dk1"/>
              </a:solidFill>
            </a:endParaRPr>
          </a:p>
          <a:p>
            <a:pPr marL="914400" lvl="0" indent="-298450" algn="l" rtl="0">
              <a:lnSpc>
                <a:spcPct val="115000"/>
              </a:lnSpc>
              <a:spcBef>
                <a:spcPts val="0"/>
              </a:spcBef>
              <a:spcAft>
                <a:spcPts val="0"/>
              </a:spcAft>
              <a:buClr>
                <a:schemeClr val="dk1"/>
              </a:buClr>
              <a:buSzPts val="1100"/>
              <a:buChar char="●"/>
            </a:pPr>
            <a:r>
              <a:rPr lang="en" b="1">
                <a:solidFill>
                  <a:schemeClr val="dk1"/>
                </a:solidFill>
              </a:rPr>
              <a:t>Compression Method</a:t>
            </a:r>
            <a:r>
              <a:rPr lang="en">
                <a:solidFill>
                  <a:schemeClr val="dk1"/>
                </a:solidFill>
              </a:rPr>
              <a:t>: BZIP2, cho thấy phương pháp nén được sử dụng là BZIP2.</a:t>
            </a:r>
            <a:endParaRPr>
              <a:solidFill>
                <a:schemeClr val="dk1"/>
              </a:solidFill>
            </a:endParaRPr>
          </a:p>
          <a:p>
            <a:pPr marL="914400" lvl="0" indent="-298450" algn="l" rtl="0">
              <a:lnSpc>
                <a:spcPct val="115000"/>
              </a:lnSpc>
              <a:spcBef>
                <a:spcPts val="0"/>
              </a:spcBef>
              <a:spcAft>
                <a:spcPts val="0"/>
              </a:spcAft>
              <a:buClr>
                <a:schemeClr val="dk1"/>
              </a:buClr>
              <a:buSzPts val="1100"/>
              <a:buChar char="●"/>
            </a:pPr>
            <a:r>
              <a:rPr lang="en" b="1">
                <a:solidFill>
                  <a:schemeClr val="dk1"/>
                </a:solidFill>
              </a:rPr>
              <a:t>Modification Time</a:t>
            </a:r>
            <a:r>
              <a:rPr lang="en">
                <a:solidFill>
                  <a:schemeClr val="dk1"/>
                </a:solidFill>
              </a:rPr>
              <a:t>: </a:t>
            </a:r>
            <a:r>
              <a:rPr lang="en">
                <a:solidFill>
                  <a:srgbClr val="188038"/>
                </a:solidFill>
                <a:latin typeface="Roboto Mono"/>
                <a:ea typeface="Roboto Mono"/>
                <a:cs typeface="Roboto Mono"/>
                <a:sym typeface="Roboto Mono"/>
              </a:rPr>
              <a:t>Wed Jul 19 01:56:50 2023</a:t>
            </a:r>
            <a:r>
              <a:rPr lang="en">
                <a:solidFill>
                  <a:schemeClr val="dk1"/>
                </a:solidFill>
              </a:rPr>
              <a:t>, thể hiện thời điểm file </a:t>
            </a:r>
            <a:r>
              <a:rPr lang="en">
                <a:solidFill>
                  <a:srgbClr val="188038"/>
                </a:solidFill>
                <a:latin typeface="Roboto Mono"/>
                <a:ea typeface="Roboto Mono"/>
                <a:cs typeface="Roboto Mono"/>
                <a:sym typeface="Roboto Mono"/>
              </a:rPr>
              <a:t>lorem.txt</a:t>
            </a:r>
            <a:r>
              <a:rPr lang="en">
                <a:solidFill>
                  <a:schemeClr val="dk1"/>
                </a:solidFill>
              </a:rPr>
              <a:t> được chỉnh sửa.</a:t>
            </a:r>
            <a:endParaRPr>
              <a:solidFill>
                <a:schemeClr val="dk1"/>
              </a:solidFill>
            </a:endParaRPr>
          </a:p>
          <a:p>
            <a:pPr marL="914400" lvl="0" indent="-298450" algn="l" rtl="0">
              <a:lnSpc>
                <a:spcPct val="115000"/>
              </a:lnSpc>
              <a:spcBef>
                <a:spcPts val="0"/>
              </a:spcBef>
              <a:spcAft>
                <a:spcPts val="0"/>
              </a:spcAft>
              <a:buClr>
                <a:schemeClr val="dk1"/>
              </a:buClr>
              <a:buSzPts val="1100"/>
              <a:buChar char="●"/>
            </a:pPr>
            <a:r>
              <a:rPr lang="en" b="1">
                <a:solidFill>
                  <a:schemeClr val="dk1"/>
                </a:solidFill>
              </a:rPr>
              <a:t>Filename Length</a:t>
            </a:r>
            <a:r>
              <a:rPr lang="en">
                <a:solidFill>
                  <a:schemeClr val="dk1"/>
                </a:solidFill>
              </a:rPr>
              <a:t>: 9 bytes, phù hợp với tên file </a:t>
            </a:r>
            <a:r>
              <a:rPr lang="en">
                <a:solidFill>
                  <a:srgbClr val="188038"/>
                </a:solidFill>
                <a:latin typeface="Roboto Mono"/>
                <a:ea typeface="Roboto Mono"/>
                <a:cs typeface="Roboto Mono"/>
                <a:sym typeface="Roboto Mono"/>
              </a:rPr>
              <a:t>lorem.txt</a:t>
            </a:r>
            <a:r>
              <a:rPr lang="en">
                <a:solidFill>
                  <a:schemeClr val="dk1"/>
                </a:solidFill>
              </a:rPr>
              <a:t>.</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Phần Central Header</a:t>
            </a:r>
            <a:endParaRPr b="1">
              <a:solidFill>
                <a:schemeClr val="dk1"/>
              </a:solidFill>
            </a:endParaRPr>
          </a:p>
          <a:p>
            <a:pPr marL="914400" lvl="0" indent="-298450" algn="l" rtl="0">
              <a:lnSpc>
                <a:spcPct val="115000"/>
              </a:lnSpc>
              <a:spcBef>
                <a:spcPts val="0"/>
              </a:spcBef>
              <a:spcAft>
                <a:spcPts val="0"/>
              </a:spcAft>
              <a:buClr>
                <a:schemeClr val="dk1"/>
              </a:buClr>
              <a:buSzPts val="1100"/>
              <a:buChar char="●"/>
            </a:pPr>
            <a:r>
              <a:rPr lang="en" b="1">
                <a:solidFill>
                  <a:schemeClr val="dk1"/>
                </a:solidFill>
              </a:rPr>
              <a:t>Created Zip Spec</a:t>
            </a:r>
            <a:r>
              <a:rPr lang="en">
                <a:solidFill>
                  <a:schemeClr val="dk1"/>
                </a:solidFill>
              </a:rPr>
              <a:t>: 6.3, cho thấy file được nén bởi phiên bản ZIP 6.3.</a:t>
            </a:r>
            <a:endParaRPr>
              <a:solidFill>
                <a:schemeClr val="dk1"/>
              </a:solidFill>
            </a:endParaRPr>
          </a:p>
          <a:p>
            <a:pPr marL="914400" lvl="0" indent="-298450" algn="l" rtl="0">
              <a:lnSpc>
                <a:spcPct val="115000"/>
              </a:lnSpc>
              <a:spcBef>
                <a:spcPts val="0"/>
              </a:spcBef>
              <a:spcAft>
                <a:spcPts val="0"/>
              </a:spcAft>
              <a:buClr>
                <a:schemeClr val="dk1"/>
              </a:buClr>
              <a:buSzPts val="1100"/>
              <a:buChar char="●"/>
            </a:pPr>
            <a:r>
              <a:rPr lang="en" b="1">
                <a:solidFill>
                  <a:schemeClr val="dk1"/>
                </a:solidFill>
              </a:rPr>
              <a:t>Create OS</a:t>
            </a:r>
            <a:r>
              <a:rPr lang="en">
                <a:solidFill>
                  <a:schemeClr val="dk1"/>
                </a:solidFill>
              </a:rPr>
              <a:t>: Thể hiện hệ điều hành đã tạo ra file ZIP. Trong ảnh, giá trị này là MS-DOS, thường liên quan đến hệ thống Windows.</a:t>
            </a:r>
            <a:endParaRPr>
              <a:solidFill>
                <a:schemeClr val="dk1"/>
              </a:solidFill>
            </a:endParaRPr>
          </a:p>
          <a:p>
            <a:pPr marL="914400" lvl="0" indent="-298450" algn="l" rtl="0">
              <a:lnSpc>
                <a:spcPct val="115000"/>
              </a:lnSpc>
              <a:spcBef>
                <a:spcPts val="0"/>
              </a:spcBef>
              <a:spcAft>
                <a:spcPts val="0"/>
              </a:spcAft>
              <a:buClr>
                <a:schemeClr val="dk1"/>
              </a:buClr>
              <a:buSzPts val="1100"/>
              <a:buChar char="●"/>
            </a:pPr>
            <a:r>
              <a:rPr lang="en" b="1">
                <a:solidFill>
                  <a:schemeClr val="dk1"/>
                </a:solidFill>
              </a:rPr>
              <a:t>Extract OS</a:t>
            </a:r>
            <a:r>
              <a:rPr lang="en">
                <a:solidFill>
                  <a:schemeClr val="dk1"/>
                </a:solidFill>
              </a:rPr>
              <a:t>: Cũng là MS-DOS, cho thấy file ZIP này có thể được giải nén trên hệ thống Windows.</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Nhận xét</a:t>
            </a:r>
            <a:endParaRPr b="1">
              <a:solidFill>
                <a:schemeClr val="dk1"/>
              </a:solidFill>
            </a:endParaRPr>
          </a:p>
          <a:p>
            <a:pPr marL="457200" lvl="0" indent="0" algn="l" rtl="0">
              <a:lnSpc>
                <a:spcPct val="115000"/>
              </a:lnSpc>
              <a:spcBef>
                <a:spcPts val="1200"/>
              </a:spcBef>
              <a:spcAft>
                <a:spcPts val="0"/>
              </a:spcAft>
              <a:buClr>
                <a:schemeClr val="dk1"/>
              </a:buClr>
              <a:buSzPts val="1100"/>
              <a:buFont typeface="Arial"/>
              <a:buNone/>
            </a:pPr>
            <a:r>
              <a:rPr lang="en">
                <a:solidFill>
                  <a:schemeClr val="dk1"/>
                </a:solidFill>
              </a:rPr>
              <a:t>Dựa vào các thông tin này, có thể xác định rằng file ZIP này được tạo bởi công cụ 7-Zip trên Windows, nhờ vào các dấu hiệu sau:</a:t>
            </a:r>
            <a:endParaRPr>
              <a:solidFill>
                <a:schemeClr val="dk1"/>
              </a:solidFill>
            </a:endParaRPr>
          </a:p>
          <a:p>
            <a:pPr marL="914400" lvl="0" indent="-298450" algn="l" rtl="0">
              <a:lnSpc>
                <a:spcPct val="115000"/>
              </a:lnSpc>
              <a:spcBef>
                <a:spcPts val="1200"/>
              </a:spcBef>
              <a:spcAft>
                <a:spcPts val="0"/>
              </a:spcAft>
              <a:buClr>
                <a:schemeClr val="dk1"/>
              </a:buClr>
              <a:buSzPts val="1100"/>
              <a:buChar char="●"/>
            </a:pPr>
            <a:r>
              <a:rPr lang="en">
                <a:solidFill>
                  <a:schemeClr val="dk1"/>
                </a:solidFill>
              </a:rPr>
              <a:t>Phương pháp nén BZIP2 được sử dụng phổ biến trên các hệ thống khác nhau, nhưng kết hợp với các thông tin khác có thể chỉ ra môi trường tạo file.</a:t>
            </a:r>
            <a:endParaRPr>
              <a:solidFill>
                <a:schemeClr val="dk1"/>
              </a:solidFill>
            </a:endParaRPr>
          </a:p>
          <a:p>
            <a:pPr marL="914400" lvl="0" indent="-298450" algn="l" rtl="0">
              <a:lnSpc>
                <a:spcPct val="115000"/>
              </a:lnSpc>
              <a:spcBef>
                <a:spcPts val="0"/>
              </a:spcBef>
              <a:spcAft>
                <a:spcPts val="0"/>
              </a:spcAft>
              <a:buClr>
                <a:schemeClr val="dk1"/>
              </a:buClr>
              <a:buSzPts val="1100"/>
              <a:buChar char="●"/>
            </a:pPr>
            <a:r>
              <a:rPr lang="en">
                <a:solidFill>
                  <a:schemeClr val="dk1"/>
                </a:solidFill>
              </a:rPr>
              <a:t>MS-DOS </a:t>
            </a:r>
            <a:endParaRPr>
              <a:solidFill>
                <a:schemeClr val="dk1"/>
              </a:solidFill>
            </a:endParaRPr>
          </a:p>
          <a:p>
            <a:pPr marL="914400" lvl="0" indent="-298450" algn="l" rtl="0">
              <a:lnSpc>
                <a:spcPct val="115000"/>
              </a:lnSpc>
              <a:spcBef>
                <a:spcPts val="0"/>
              </a:spcBef>
              <a:spcAft>
                <a:spcPts val="0"/>
              </a:spcAft>
              <a:buClr>
                <a:schemeClr val="dk1"/>
              </a:buClr>
              <a:buSzPts val="1100"/>
              <a:buChar char="●"/>
            </a:pPr>
            <a:r>
              <a:rPr lang="en">
                <a:solidFill>
                  <a:schemeClr val="dk1"/>
                </a:solidFill>
              </a:rPr>
              <a:t>Thời gian chỉnh sửa và định dạng thông tin tương thích với hệ thống Windows. Định dạng này thể hiện thời gian chính xác đến mức microseconds.</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15efd8c43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g315efd8c436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500">
                <a:solidFill>
                  <a:schemeClr val="dk1"/>
                </a:solidFill>
              </a:rPr>
              <a:t>Trong phần thực nghiệm này, chúng ta sử dụng công cụ </a:t>
            </a:r>
            <a:r>
              <a:rPr lang="en" sz="1500">
                <a:solidFill>
                  <a:srgbClr val="188038"/>
                </a:solidFill>
                <a:latin typeface="Roboto Mono"/>
                <a:ea typeface="Roboto Mono"/>
                <a:cs typeface="Roboto Mono"/>
                <a:sym typeface="Roboto Mono"/>
              </a:rPr>
              <a:t>zipdetails</a:t>
            </a:r>
            <a:r>
              <a:rPr lang="en" sz="1500">
                <a:solidFill>
                  <a:schemeClr val="dk1"/>
                </a:solidFill>
              </a:rPr>
              <a:t> để phân tích cấu trúc và metadata của một file ZIP được nén bằng công cụ 7-Zip trên hệ điều hành Windows.</a:t>
            </a:r>
            <a:endParaRPr sz="1500">
              <a:solidFill>
                <a:schemeClr val="dk1"/>
              </a:solidFill>
            </a:endParaRPr>
          </a:p>
          <a:p>
            <a:pPr marL="457200" lvl="0" indent="-323850" algn="l" rtl="0">
              <a:lnSpc>
                <a:spcPct val="115000"/>
              </a:lnSpc>
              <a:spcBef>
                <a:spcPts val="1400"/>
              </a:spcBef>
              <a:spcAft>
                <a:spcPts val="0"/>
              </a:spcAft>
              <a:buClr>
                <a:schemeClr val="dk1"/>
              </a:buClr>
              <a:buSzPts val="1500"/>
              <a:buAutoNum type="arabicPeriod"/>
            </a:pPr>
            <a:r>
              <a:rPr lang="en" sz="1500" b="1">
                <a:solidFill>
                  <a:schemeClr val="dk1"/>
                </a:solidFill>
              </a:rPr>
              <a:t>Phần Local Header:</a:t>
            </a:r>
            <a:endParaRPr sz="1500" b="1">
              <a:solidFill>
                <a:schemeClr val="dk1"/>
              </a:solidFill>
            </a:endParaRPr>
          </a:p>
          <a:p>
            <a:pPr marL="914400" lvl="0" indent="-323850" algn="l" rtl="0">
              <a:lnSpc>
                <a:spcPct val="115000"/>
              </a:lnSpc>
              <a:spcBef>
                <a:spcPts val="0"/>
              </a:spcBef>
              <a:spcAft>
                <a:spcPts val="0"/>
              </a:spcAft>
              <a:buClr>
                <a:schemeClr val="dk1"/>
              </a:buClr>
              <a:buSzPts val="1500"/>
              <a:buChar char="●"/>
            </a:pPr>
            <a:r>
              <a:rPr lang="en" sz="1500" b="1">
                <a:solidFill>
                  <a:schemeClr val="dk1"/>
                </a:solidFill>
              </a:rPr>
              <a:t>Compression Method</a:t>
            </a:r>
            <a:r>
              <a:rPr lang="en" sz="1500">
                <a:solidFill>
                  <a:schemeClr val="dk1"/>
                </a:solidFill>
              </a:rPr>
              <a:t>: BZIP2, cho thấy phương pháp nén được sử dụng là BZIP2.</a:t>
            </a:r>
            <a:endParaRPr sz="1500">
              <a:solidFill>
                <a:schemeClr val="dk1"/>
              </a:solidFill>
            </a:endParaRPr>
          </a:p>
          <a:p>
            <a:pPr marL="914400" lvl="0" indent="-323850" algn="l" rtl="0">
              <a:lnSpc>
                <a:spcPct val="115000"/>
              </a:lnSpc>
              <a:spcBef>
                <a:spcPts val="0"/>
              </a:spcBef>
              <a:spcAft>
                <a:spcPts val="0"/>
              </a:spcAft>
              <a:buClr>
                <a:schemeClr val="dk1"/>
              </a:buClr>
              <a:buSzPts val="1500"/>
              <a:buChar char="●"/>
            </a:pPr>
            <a:r>
              <a:rPr lang="en" sz="1500" b="1">
                <a:solidFill>
                  <a:schemeClr val="dk1"/>
                </a:solidFill>
              </a:rPr>
              <a:t>Modification Time</a:t>
            </a:r>
            <a:r>
              <a:rPr lang="en" sz="1500">
                <a:solidFill>
                  <a:schemeClr val="dk1"/>
                </a:solidFill>
              </a:rPr>
              <a:t>: </a:t>
            </a:r>
            <a:r>
              <a:rPr lang="en" sz="1500">
                <a:solidFill>
                  <a:srgbClr val="188038"/>
                </a:solidFill>
                <a:latin typeface="Roboto Mono"/>
                <a:ea typeface="Roboto Mono"/>
                <a:cs typeface="Roboto Mono"/>
                <a:sym typeface="Roboto Mono"/>
              </a:rPr>
              <a:t>Wed Jul 19 01:56:50 2023</a:t>
            </a:r>
            <a:r>
              <a:rPr lang="en" sz="1500">
                <a:solidFill>
                  <a:schemeClr val="dk1"/>
                </a:solidFill>
              </a:rPr>
              <a:t>, thể hiện thời điểm file </a:t>
            </a:r>
            <a:r>
              <a:rPr lang="en" sz="1500">
                <a:solidFill>
                  <a:srgbClr val="188038"/>
                </a:solidFill>
                <a:latin typeface="Roboto Mono"/>
                <a:ea typeface="Roboto Mono"/>
                <a:cs typeface="Roboto Mono"/>
                <a:sym typeface="Roboto Mono"/>
              </a:rPr>
              <a:t>lorem.txt</a:t>
            </a:r>
            <a:r>
              <a:rPr lang="en" sz="1500">
                <a:solidFill>
                  <a:schemeClr val="dk1"/>
                </a:solidFill>
              </a:rPr>
              <a:t> được chỉnh sửa.</a:t>
            </a:r>
            <a:endParaRPr sz="1500">
              <a:solidFill>
                <a:schemeClr val="dk1"/>
              </a:solidFill>
            </a:endParaRPr>
          </a:p>
          <a:p>
            <a:pPr marL="914400" lvl="0" indent="-323850" algn="l" rtl="0">
              <a:lnSpc>
                <a:spcPct val="115000"/>
              </a:lnSpc>
              <a:spcBef>
                <a:spcPts val="0"/>
              </a:spcBef>
              <a:spcAft>
                <a:spcPts val="0"/>
              </a:spcAft>
              <a:buClr>
                <a:schemeClr val="dk1"/>
              </a:buClr>
              <a:buSzPts val="1500"/>
              <a:buChar char="●"/>
            </a:pPr>
            <a:r>
              <a:rPr lang="en" sz="1500" b="1">
                <a:solidFill>
                  <a:schemeClr val="dk1"/>
                </a:solidFill>
              </a:rPr>
              <a:t>Filename Length</a:t>
            </a:r>
            <a:r>
              <a:rPr lang="en" sz="1500">
                <a:solidFill>
                  <a:schemeClr val="dk1"/>
                </a:solidFill>
              </a:rPr>
              <a:t>: 9 bytes, phù hợp với tên file </a:t>
            </a:r>
            <a:r>
              <a:rPr lang="en" sz="1500">
                <a:solidFill>
                  <a:srgbClr val="188038"/>
                </a:solidFill>
                <a:latin typeface="Roboto Mono"/>
                <a:ea typeface="Roboto Mono"/>
                <a:cs typeface="Roboto Mono"/>
                <a:sym typeface="Roboto Mono"/>
              </a:rPr>
              <a:t>lorem.txt</a:t>
            </a:r>
            <a:r>
              <a:rPr lang="en" sz="1500">
                <a:solidFill>
                  <a:schemeClr val="dk1"/>
                </a:solidFill>
              </a:rPr>
              <a:t>.</a:t>
            </a:r>
            <a:endParaRPr sz="1500">
              <a:solidFill>
                <a:schemeClr val="dk1"/>
              </a:solidFill>
            </a:endParaRPr>
          </a:p>
          <a:p>
            <a:pPr marL="457200" lvl="0" indent="-323850" algn="l" rtl="0">
              <a:lnSpc>
                <a:spcPct val="115000"/>
              </a:lnSpc>
              <a:spcBef>
                <a:spcPts val="0"/>
              </a:spcBef>
              <a:spcAft>
                <a:spcPts val="0"/>
              </a:spcAft>
              <a:buClr>
                <a:schemeClr val="dk1"/>
              </a:buClr>
              <a:buSzPts val="1500"/>
              <a:buAutoNum type="arabicPeriod"/>
            </a:pPr>
            <a:r>
              <a:rPr lang="en" sz="1500" b="1">
                <a:solidFill>
                  <a:schemeClr val="dk1"/>
                </a:solidFill>
              </a:rPr>
              <a:t>Phần Central Header</a:t>
            </a:r>
            <a:endParaRPr sz="1500" b="1">
              <a:solidFill>
                <a:schemeClr val="dk1"/>
              </a:solidFill>
            </a:endParaRPr>
          </a:p>
          <a:p>
            <a:pPr marL="914400" lvl="0" indent="-323850" algn="l" rtl="0">
              <a:lnSpc>
                <a:spcPct val="115000"/>
              </a:lnSpc>
              <a:spcBef>
                <a:spcPts val="0"/>
              </a:spcBef>
              <a:spcAft>
                <a:spcPts val="0"/>
              </a:spcAft>
              <a:buClr>
                <a:schemeClr val="dk1"/>
              </a:buClr>
              <a:buSzPts val="1500"/>
              <a:buChar char="●"/>
            </a:pPr>
            <a:r>
              <a:rPr lang="en" sz="1500" b="1">
                <a:solidFill>
                  <a:schemeClr val="dk1"/>
                </a:solidFill>
              </a:rPr>
              <a:t>Created Zip Spec</a:t>
            </a:r>
            <a:r>
              <a:rPr lang="en" sz="1500">
                <a:solidFill>
                  <a:schemeClr val="dk1"/>
                </a:solidFill>
              </a:rPr>
              <a:t>: 6.3, cho thấy file được nén bởi phiên bản ZIP 6.3.</a:t>
            </a:r>
            <a:endParaRPr sz="1500">
              <a:solidFill>
                <a:schemeClr val="dk1"/>
              </a:solidFill>
            </a:endParaRPr>
          </a:p>
          <a:p>
            <a:pPr marL="914400" lvl="0" indent="-323850" algn="l" rtl="0">
              <a:lnSpc>
                <a:spcPct val="115000"/>
              </a:lnSpc>
              <a:spcBef>
                <a:spcPts val="0"/>
              </a:spcBef>
              <a:spcAft>
                <a:spcPts val="0"/>
              </a:spcAft>
              <a:buClr>
                <a:schemeClr val="dk1"/>
              </a:buClr>
              <a:buSzPts val="1500"/>
              <a:buChar char="●"/>
            </a:pPr>
            <a:r>
              <a:rPr lang="en" sz="1500" b="1">
                <a:solidFill>
                  <a:schemeClr val="dk1"/>
                </a:solidFill>
              </a:rPr>
              <a:t>Create OS</a:t>
            </a:r>
            <a:r>
              <a:rPr lang="en" sz="1500">
                <a:solidFill>
                  <a:schemeClr val="dk1"/>
                </a:solidFill>
              </a:rPr>
              <a:t>: Thể hiện hệ điều hành đã tạo ra file ZIP. Trong ảnh, giá trị này là MS-DOS, thường liên quan đến hệ thống Windows.</a:t>
            </a:r>
            <a:endParaRPr sz="1500">
              <a:solidFill>
                <a:schemeClr val="dk1"/>
              </a:solidFill>
            </a:endParaRPr>
          </a:p>
          <a:p>
            <a:pPr marL="914400" lvl="0" indent="-323850" algn="l" rtl="0">
              <a:lnSpc>
                <a:spcPct val="115000"/>
              </a:lnSpc>
              <a:spcBef>
                <a:spcPts val="0"/>
              </a:spcBef>
              <a:spcAft>
                <a:spcPts val="0"/>
              </a:spcAft>
              <a:buClr>
                <a:schemeClr val="dk1"/>
              </a:buClr>
              <a:buSzPts val="1500"/>
              <a:buChar char="●"/>
            </a:pPr>
            <a:r>
              <a:rPr lang="en" sz="1500" b="1">
                <a:solidFill>
                  <a:schemeClr val="dk1"/>
                </a:solidFill>
              </a:rPr>
              <a:t>Extract OS</a:t>
            </a:r>
            <a:r>
              <a:rPr lang="en" sz="1500">
                <a:solidFill>
                  <a:schemeClr val="dk1"/>
                </a:solidFill>
              </a:rPr>
              <a:t>: Cũng là MS-DOS, cho thấy file ZIP này có thể được giải nén trên hệ thống Windows.</a:t>
            </a:r>
            <a:endParaRPr sz="1500">
              <a:solidFill>
                <a:schemeClr val="dk1"/>
              </a:solidFill>
            </a:endParaRPr>
          </a:p>
          <a:p>
            <a:pPr marL="457200" lvl="0" indent="-323850" algn="l" rtl="0">
              <a:lnSpc>
                <a:spcPct val="115000"/>
              </a:lnSpc>
              <a:spcBef>
                <a:spcPts val="0"/>
              </a:spcBef>
              <a:spcAft>
                <a:spcPts val="0"/>
              </a:spcAft>
              <a:buClr>
                <a:schemeClr val="dk1"/>
              </a:buClr>
              <a:buSzPts val="1500"/>
              <a:buAutoNum type="arabicPeriod"/>
            </a:pPr>
            <a:r>
              <a:rPr lang="en" sz="1500" b="1">
                <a:solidFill>
                  <a:schemeClr val="dk1"/>
                </a:solidFill>
              </a:rPr>
              <a:t>Nhận xét</a:t>
            </a:r>
            <a:endParaRPr sz="1500" b="1">
              <a:solidFill>
                <a:schemeClr val="dk1"/>
              </a:solidFill>
            </a:endParaRPr>
          </a:p>
          <a:p>
            <a:pPr marL="457200" lvl="0" indent="0" algn="l" rtl="0">
              <a:lnSpc>
                <a:spcPct val="115000"/>
              </a:lnSpc>
              <a:spcBef>
                <a:spcPts val="1200"/>
              </a:spcBef>
              <a:spcAft>
                <a:spcPts val="0"/>
              </a:spcAft>
              <a:buClr>
                <a:schemeClr val="dk1"/>
              </a:buClr>
              <a:buSzPts val="1100"/>
              <a:buFont typeface="Arial"/>
              <a:buNone/>
            </a:pPr>
            <a:r>
              <a:rPr lang="en" sz="1500">
                <a:solidFill>
                  <a:schemeClr val="dk1"/>
                </a:solidFill>
              </a:rPr>
              <a:t>Dựa vào các thông tin này, có thể xác định rằng file ZIP này được tạo bởi công cụ 7-Zip trên Windows, nhờ vào các dấu hiệu sau:</a:t>
            </a:r>
            <a:endParaRPr sz="1500">
              <a:solidFill>
                <a:schemeClr val="dk1"/>
              </a:solidFill>
            </a:endParaRPr>
          </a:p>
          <a:p>
            <a:pPr marL="914400" lvl="0" indent="-323850" algn="l" rtl="0">
              <a:lnSpc>
                <a:spcPct val="115000"/>
              </a:lnSpc>
              <a:spcBef>
                <a:spcPts val="1200"/>
              </a:spcBef>
              <a:spcAft>
                <a:spcPts val="0"/>
              </a:spcAft>
              <a:buClr>
                <a:schemeClr val="dk1"/>
              </a:buClr>
              <a:buSzPts val="1500"/>
              <a:buChar char="●"/>
            </a:pPr>
            <a:r>
              <a:rPr lang="en" sz="1500">
                <a:solidFill>
                  <a:schemeClr val="dk1"/>
                </a:solidFill>
              </a:rPr>
              <a:t>Phương pháp nén BZIP2 được sử dụng phổ biến trên các hệ thống khác nhau, nhưng kết hợp với các thông tin khác có thể chỉ ra môi trường tạo file.</a:t>
            </a:r>
            <a:endParaRPr sz="1500">
              <a:solidFill>
                <a:schemeClr val="dk1"/>
              </a:solidFill>
            </a:endParaRPr>
          </a:p>
          <a:p>
            <a:pPr marL="914400" lvl="0" indent="-323850" algn="l" rtl="0">
              <a:lnSpc>
                <a:spcPct val="115000"/>
              </a:lnSpc>
              <a:spcBef>
                <a:spcPts val="0"/>
              </a:spcBef>
              <a:spcAft>
                <a:spcPts val="0"/>
              </a:spcAft>
              <a:buClr>
                <a:schemeClr val="dk1"/>
              </a:buClr>
              <a:buSzPts val="1500"/>
              <a:buChar char="●"/>
            </a:pPr>
            <a:r>
              <a:rPr lang="en" sz="1500">
                <a:solidFill>
                  <a:schemeClr val="dk1"/>
                </a:solidFill>
              </a:rPr>
              <a:t>MS-DOS </a:t>
            </a:r>
            <a:endParaRPr sz="1500">
              <a:solidFill>
                <a:schemeClr val="dk1"/>
              </a:solidFill>
            </a:endParaRPr>
          </a:p>
          <a:p>
            <a:pPr marL="914400" lvl="0" indent="-323850" algn="l" rtl="0">
              <a:lnSpc>
                <a:spcPct val="115000"/>
              </a:lnSpc>
              <a:spcBef>
                <a:spcPts val="0"/>
              </a:spcBef>
              <a:spcAft>
                <a:spcPts val="0"/>
              </a:spcAft>
              <a:buClr>
                <a:schemeClr val="dk1"/>
              </a:buClr>
              <a:buSzPts val="1500"/>
              <a:buChar char="●"/>
            </a:pPr>
            <a:r>
              <a:rPr lang="en" sz="1500">
                <a:solidFill>
                  <a:schemeClr val="dk1"/>
                </a:solidFill>
              </a:rPr>
              <a:t>Thời gian chỉnh sửa và định dạng thông tin tương thích với hệ thống Windows. Định dạng này thể hiện thời gian chính xác đến mức microseconds.</a:t>
            </a:r>
            <a:endParaRPr sz="15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15efd8c436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315efd8c436_0_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500">
                <a:solidFill>
                  <a:schemeClr val="dk1"/>
                </a:solidFill>
              </a:rPr>
              <a:t>Trong phần thực nghiệm này, chúng em sử dụng công cụ </a:t>
            </a:r>
            <a:r>
              <a:rPr lang="en" sz="1500" i="1">
                <a:solidFill>
                  <a:schemeClr val="dk1"/>
                </a:solidFill>
              </a:rPr>
              <a:t>zipdetails</a:t>
            </a:r>
            <a:r>
              <a:rPr lang="en" sz="1500">
                <a:solidFill>
                  <a:schemeClr val="dk1"/>
                </a:solidFill>
              </a:rPr>
              <a:t> để phân tích cấu trúc và metadata của một file ZIP được nén bằng công cụ </a:t>
            </a:r>
            <a:r>
              <a:rPr lang="en" sz="1500">
                <a:solidFill>
                  <a:srgbClr val="188038"/>
                </a:solidFill>
                <a:latin typeface="Roboto Mono"/>
                <a:ea typeface="Roboto Mono"/>
                <a:cs typeface="Roboto Mono"/>
                <a:sym typeface="Roboto Mono"/>
              </a:rPr>
              <a:t>7-Zip</a:t>
            </a:r>
            <a:r>
              <a:rPr lang="en" sz="1500">
                <a:solidFill>
                  <a:schemeClr val="dk1"/>
                </a:solidFill>
              </a:rPr>
              <a:t> trên hệ điều hành </a:t>
            </a:r>
            <a:r>
              <a:rPr lang="en" sz="1500">
                <a:solidFill>
                  <a:srgbClr val="188038"/>
                </a:solidFill>
                <a:latin typeface="Roboto Mono"/>
                <a:ea typeface="Roboto Mono"/>
                <a:cs typeface="Roboto Mono"/>
                <a:sym typeface="Roboto Mono"/>
              </a:rPr>
              <a:t>Linux.</a:t>
            </a:r>
            <a:endParaRPr sz="1500">
              <a:solidFill>
                <a:srgbClr val="188038"/>
              </a:solidFill>
              <a:latin typeface="Roboto Mono"/>
              <a:ea typeface="Roboto Mono"/>
              <a:cs typeface="Roboto Mono"/>
              <a:sym typeface="Roboto Mono"/>
            </a:endParaRPr>
          </a:p>
          <a:p>
            <a:pPr marL="457200" lvl="0" indent="-323850" algn="l" rtl="0">
              <a:lnSpc>
                <a:spcPct val="100000"/>
              </a:lnSpc>
              <a:spcBef>
                <a:spcPts val="0"/>
              </a:spcBef>
              <a:spcAft>
                <a:spcPts val="0"/>
              </a:spcAft>
              <a:buClr>
                <a:schemeClr val="dk1"/>
              </a:buClr>
              <a:buSzPts val="1500"/>
              <a:buAutoNum type="arabicPeriod"/>
            </a:pPr>
            <a:r>
              <a:rPr lang="en" sz="1500" b="1">
                <a:solidFill>
                  <a:schemeClr val="dk1"/>
                </a:solidFill>
              </a:rPr>
              <a:t>Phần </a:t>
            </a:r>
            <a:r>
              <a:rPr lang="en" sz="1500" b="1" i="1">
                <a:solidFill>
                  <a:schemeClr val="dk1"/>
                </a:solidFill>
              </a:rPr>
              <a:t>Local Header</a:t>
            </a:r>
            <a:r>
              <a:rPr lang="en" sz="1500" b="1">
                <a:solidFill>
                  <a:schemeClr val="dk1"/>
                </a:solidFill>
              </a:rPr>
              <a:t> </a:t>
            </a:r>
            <a:r>
              <a:rPr lang="en" sz="1500">
                <a:solidFill>
                  <a:schemeClr val="dk1"/>
                </a:solidFill>
              </a:rPr>
              <a:t>cung cấp thông tin cụ thể về từng file trong archive.</a:t>
            </a:r>
            <a:endParaRPr sz="1500">
              <a:solidFill>
                <a:schemeClr val="dk1"/>
              </a:solidFill>
            </a:endParaRPr>
          </a:p>
          <a:p>
            <a:pPr marL="457200" lvl="0" indent="0" algn="l" rtl="0">
              <a:spcBef>
                <a:spcPts val="0"/>
              </a:spcBef>
              <a:spcAft>
                <a:spcPts val="0"/>
              </a:spcAft>
              <a:buSzPts val="1100"/>
              <a:buNone/>
            </a:pPr>
            <a:r>
              <a:rPr lang="en" sz="1500">
                <a:solidFill>
                  <a:schemeClr val="dk1"/>
                </a:solidFill>
              </a:rPr>
              <a:t>Ở đây chúng ta có:</a:t>
            </a:r>
            <a:endParaRPr sz="1500">
              <a:solidFill>
                <a:schemeClr val="dk1"/>
              </a:solidFill>
            </a:endParaRPr>
          </a:p>
          <a:p>
            <a:pPr marL="914400" lvl="0" indent="-323850" algn="l" rtl="0">
              <a:lnSpc>
                <a:spcPct val="115000"/>
              </a:lnSpc>
              <a:spcBef>
                <a:spcPts val="1200"/>
              </a:spcBef>
              <a:spcAft>
                <a:spcPts val="0"/>
              </a:spcAft>
              <a:buClr>
                <a:schemeClr val="dk1"/>
              </a:buClr>
              <a:buSzPts val="1500"/>
              <a:buChar char="●"/>
            </a:pPr>
            <a:r>
              <a:rPr lang="en" sz="1500" b="1">
                <a:solidFill>
                  <a:schemeClr val="dk1"/>
                </a:solidFill>
              </a:rPr>
              <a:t>Compression Method</a:t>
            </a:r>
            <a:r>
              <a:rPr lang="en" sz="1500">
                <a:solidFill>
                  <a:schemeClr val="dk1"/>
                </a:solidFill>
              </a:rPr>
              <a:t>: </a:t>
            </a:r>
            <a:r>
              <a:rPr lang="en" sz="1500">
                <a:solidFill>
                  <a:srgbClr val="188038"/>
                </a:solidFill>
                <a:latin typeface="Roboto Mono"/>
                <a:ea typeface="Roboto Mono"/>
                <a:cs typeface="Roboto Mono"/>
                <a:sym typeface="Roboto Mono"/>
              </a:rPr>
              <a:t>BZIP2</a:t>
            </a:r>
            <a:r>
              <a:rPr lang="en" sz="1500">
                <a:solidFill>
                  <a:schemeClr val="dk1"/>
                </a:solidFill>
              </a:rPr>
              <a:t> (phương pháp nén được sử dụng).</a:t>
            </a:r>
            <a:endParaRPr sz="1500">
              <a:solidFill>
                <a:schemeClr val="dk1"/>
              </a:solidFill>
            </a:endParaRPr>
          </a:p>
          <a:p>
            <a:pPr marL="914400" lvl="0" indent="-323850" algn="l" rtl="0">
              <a:lnSpc>
                <a:spcPct val="115000"/>
              </a:lnSpc>
              <a:spcBef>
                <a:spcPts val="0"/>
              </a:spcBef>
              <a:spcAft>
                <a:spcPts val="0"/>
              </a:spcAft>
              <a:buClr>
                <a:schemeClr val="dk1"/>
              </a:buClr>
              <a:buSzPts val="1500"/>
              <a:buChar char="●"/>
            </a:pPr>
            <a:r>
              <a:rPr lang="en" sz="1500" b="1">
                <a:solidFill>
                  <a:schemeClr val="dk1"/>
                </a:solidFill>
              </a:rPr>
              <a:t>Modification Time</a:t>
            </a:r>
            <a:r>
              <a:rPr lang="en" sz="1500">
                <a:solidFill>
                  <a:schemeClr val="dk1"/>
                </a:solidFill>
              </a:rPr>
              <a:t>: </a:t>
            </a:r>
            <a:r>
              <a:rPr lang="en" sz="1500">
                <a:solidFill>
                  <a:srgbClr val="188038"/>
                </a:solidFill>
                <a:latin typeface="Roboto Mono"/>
                <a:ea typeface="Roboto Mono"/>
                <a:cs typeface="Roboto Mono"/>
                <a:sym typeface="Roboto Mono"/>
              </a:rPr>
              <a:t>Fri Apr 9 12:48:42 2021</a:t>
            </a:r>
            <a:r>
              <a:rPr lang="en" sz="1500">
                <a:solidFill>
                  <a:schemeClr val="dk1"/>
                </a:solidFill>
              </a:rPr>
              <a:t> (thời điểm file </a:t>
            </a:r>
            <a:r>
              <a:rPr lang="en" sz="1500">
                <a:solidFill>
                  <a:srgbClr val="188038"/>
                </a:solidFill>
                <a:latin typeface="Roboto Mono"/>
                <a:ea typeface="Roboto Mono"/>
                <a:cs typeface="Roboto Mono"/>
                <a:sym typeface="Roboto Mono"/>
              </a:rPr>
              <a:t>lorem.txt</a:t>
            </a:r>
            <a:r>
              <a:rPr lang="en" sz="1500">
                <a:solidFill>
                  <a:schemeClr val="dk1"/>
                </a:solidFill>
              </a:rPr>
              <a:t> được chỉnh sửa).</a:t>
            </a:r>
            <a:endParaRPr sz="1500">
              <a:solidFill>
                <a:schemeClr val="dk1"/>
              </a:solidFill>
            </a:endParaRPr>
          </a:p>
          <a:p>
            <a:pPr marL="914400" lvl="0" indent="-323850" algn="l" rtl="0">
              <a:lnSpc>
                <a:spcPct val="115000"/>
              </a:lnSpc>
              <a:spcBef>
                <a:spcPts val="0"/>
              </a:spcBef>
              <a:spcAft>
                <a:spcPts val="0"/>
              </a:spcAft>
              <a:buClr>
                <a:schemeClr val="dk1"/>
              </a:buClr>
              <a:buSzPts val="1500"/>
              <a:buChar char="●"/>
            </a:pPr>
            <a:r>
              <a:rPr lang="en" sz="1500" b="1">
                <a:solidFill>
                  <a:schemeClr val="dk1"/>
                </a:solidFill>
              </a:rPr>
              <a:t>Filename Length</a:t>
            </a:r>
            <a:r>
              <a:rPr lang="en" sz="1500">
                <a:solidFill>
                  <a:schemeClr val="dk1"/>
                </a:solidFill>
              </a:rPr>
              <a:t>: </a:t>
            </a:r>
            <a:r>
              <a:rPr lang="en" sz="1500">
                <a:solidFill>
                  <a:srgbClr val="188038"/>
                </a:solidFill>
                <a:latin typeface="Roboto Mono"/>
                <a:ea typeface="Roboto Mono"/>
                <a:cs typeface="Roboto Mono"/>
                <a:sym typeface="Roboto Mono"/>
              </a:rPr>
              <a:t>9</a:t>
            </a:r>
            <a:r>
              <a:rPr lang="en" sz="1500">
                <a:solidFill>
                  <a:schemeClr val="dk1"/>
                </a:solidFill>
              </a:rPr>
              <a:t> bytes, phù hợp với tên file </a:t>
            </a:r>
            <a:r>
              <a:rPr lang="en" sz="1500">
                <a:solidFill>
                  <a:srgbClr val="188038"/>
                </a:solidFill>
                <a:latin typeface="Roboto Mono"/>
                <a:ea typeface="Roboto Mono"/>
                <a:cs typeface="Roboto Mono"/>
                <a:sym typeface="Roboto Mono"/>
              </a:rPr>
              <a:t>lorem.txt</a:t>
            </a:r>
            <a:r>
              <a:rPr lang="en" sz="1500">
                <a:solidFill>
                  <a:schemeClr val="dk1"/>
                </a:solidFill>
              </a:rPr>
              <a:t>.</a:t>
            </a:r>
            <a:endParaRPr sz="1500">
              <a:solidFill>
                <a:schemeClr val="dk1"/>
              </a:solidFill>
            </a:endParaRPr>
          </a:p>
          <a:p>
            <a:pPr marL="914400" lvl="0" indent="-323850" algn="l" rtl="0">
              <a:lnSpc>
                <a:spcPct val="115000"/>
              </a:lnSpc>
              <a:spcBef>
                <a:spcPts val="0"/>
              </a:spcBef>
              <a:spcAft>
                <a:spcPts val="0"/>
              </a:spcAft>
              <a:buClr>
                <a:schemeClr val="dk1"/>
              </a:buClr>
              <a:buSzPts val="1500"/>
              <a:buChar char="●"/>
            </a:pPr>
            <a:r>
              <a:rPr lang="en" sz="1500">
                <a:solidFill>
                  <a:schemeClr val="dk1"/>
                </a:solidFill>
              </a:rPr>
              <a:t>Đây là những đặc điểm giúp xác định môi trường nén hoặc sự can thiệp chỉnh sửa file.</a:t>
            </a:r>
            <a:endParaRPr sz="1500">
              <a:solidFill>
                <a:schemeClr val="dk1"/>
              </a:solidFill>
            </a:endParaRPr>
          </a:p>
          <a:p>
            <a:pPr marL="457200" lvl="0" indent="-323850" algn="l" rtl="0">
              <a:lnSpc>
                <a:spcPct val="115000"/>
              </a:lnSpc>
              <a:spcBef>
                <a:spcPts val="0"/>
              </a:spcBef>
              <a:spcAft>
                <a:spcPts val="0"/>
              </a:spcAft>
              <a:buClr>
                <a:schemeClr val="dk1"/>
              </a:buClr>
              <a:buSzPts val="1500"/>
              <a:buAutoNum type="arabicPeriod"/>
            </a:pPr>
            <a:r>
              <a:rPr lang="en" sz="1500" b="1">
                <a:solidFill>
                  <a:schemeClr val="dk1"/>
                </a:solidFill>
              </a:rPr>
              <a:t>Phần </a:t>
            </a:r>
            <a:r>
              <a:rPr lang="en" sz="1500" b="1" i="1">
                <a:solidFill>
                  <a:schemeClr val="dk1"/>
                </a:solidFill>
              </a:rPr>
              <a:t>Central Header</a:t>
            </a:r>
            <a:r>
              <a:rPr lang="en" sz="1500">
                <a:solidFill>
                  <a:schemeClr val="dk1"/>
                </a:solidFill>
              </a:rPr>
              <a:t> lưu trữ thông tin tổng hợp cho toàn bộ file ZIP, bao gồm cả metadata về quá trình nén.</a:t>
            </a:r>
            <a:endParaRPr sz="1500">
              <a:solidFill>
                <a:schemeClr val="dk1"/>
              </a:solidFill>
            </a:endParaRPr>
          </a:p>
          <a:p>
            <a:pPr marL="457200" lvl="0" indent="0" algn="l" rtl="0">
              <a:lnSpc>
                <a:spcPct val="115000"/>
              </a:lnSpc>
              <a:spcBef>
                <a:spcPts val="1200"/>
              </a:spcBef>
              <a:spcAft>
                <a:spcPts val="0"/>
              </a:spcAft>
              <a:buNone/>
            </a:pPr>
            <a:r>
              <a:rPr lang="en" sz="1500">
                <a:solidFill>
                  <a:schemeClr val="dk1"/>
                </a:solidFill>
              </a:rPr>
              <a:t>Các chi tiết đáng chú ý:</a:t>
            </a:r>
            <a:endParaRPr sz="1500">
              <a:solidFill>
                <a:schemeClr val="dk1"/>
              </a:solidFill>
            </a:endParaRPr>
          </a:p>
          <a:p>
            <a:pPr marL="914400" lvl="0" indent="-323850" algn="l" rtl="0">
              <a:lnSpc>
                <a:spcPct val="115000"/>
              </a:lnSpc>
              <a:spcBef>
                <a:spcPts val="1200"/>
              </a:spcBef>
              <a:spcAft>
                <a:spcPts val="0"/>
              </a:spcAft>
              <a:buClr>
                <a:schemeClr val="dk1"/>
              </a:buClr>
              <a:buSzPts val="1500"/>
              <a:buChar char="●"/>
            </a:pPr>
            <a:r>
              <a:rPr lang="en" sz="1500" b="1">
                <a:solidFill>
                  <a:schemeClr val="dk1"/>
                </a:solidFill>
              </a:rPr>
              <a:t>Created Zip Spec</a:t>
            </a:r>
            <a:r>
              <a:rPr lang="en" sz="1500">
                <a:solidFill>
                  <a:schemeClr val="dk1"/>
                </a:solidFill>
              </a:rPr>
              <a:t>: </a:t>
            </a:r>
            <a:r>
              <a:rPr lang="en" sz="1500">
                <a:solidFill>
                  <a:srgbClr val="188038"/>
                </a:solidFill>
                <a:latin typeface="Roboto Mono"/>
                <a:ea typeface="Roboto Mono"/>
                <a:cs typeface="Roboto Mono"/>
                <a:sym typeface="Roboto Mono"/>
              </a:rPr>
              <a:t>6.3</a:t>
            </a:r>
            <a:r>
              <a:rPr lang="en" sz="1500">
                <a:solidFill>
                  <a:schemeClr val="dk1"/>
                </a:solidFill>
              </a:rPr>
              <a:t> cho thấy file được nén bởi phiên bản ZIP 6.3.</a:t>
            </a:r>
            <a:endParaRPr sz="1500">
              <a:solidFill>
                <a:schemeClr val="dk1"/>
              </a:solidFill>
            </a:endParaRPr>
          </a:p>
          <a:p>
            <a:pPr marL="914400" lvl="0" indent="-323850" algn="l" rtl="0">
              <a:lnSpc>
                <a:spcPct val="115000"/>
              </a:lnSpc>
              <a:spcBef>
                <a:spcPts val="0"/>
              </a:spcBef>
              <a:spcAft>
                <a:spcPts val="0"/>
              </a:spcAft>
              <a:buClr>
                <a:schemeClr val="dk1"/>
              </a:buClr>
              <a:buSzPts val="1500"/>
              <a:buChar char="●"/>
            </a:pPr>
            <a:r>
              <a:rPr lang="en" sz="1500" b="1">
                <a:solidFill>
                  <a:schemeClr val="dk1"/>
                </a:solidFill>
              </a:rPr>
              <a:t>Create OS</a:t>
            </a:r>
            <a:r>
              <a:rPr lang="en" sz="1500">
                <a:solidFill>
                  <a:schemeClr val="dk1"/>
                </a:solidFill>
              </a:rPr>
              <a:t>: Unix, thể hiện hệ điều hành đã tạo ra file ZIP.</a:t>
            </a:r>
            <a:endParaRPr sz="1500">
              <a:solidFill>
                <a:schemeClr val="dk1"/>
              </a:solidFill>
            </a:endParaRPr>
          </a:p>
          <a:p>
            <a:pPr marL="914400" lvl="0" indent="-323850" algn="l" rtl="0">
              <a:lnSpc>
                <a:spcPct val="115000"/>
              </a:lnSpc>
              <a:spcBef>
                <a:spcPts val="0"/>
              </a:spcBef>
              <a:spcAft>
                <a:spcPts val="0"/>
              </a:spcAft>
              <a:buClr>
                <a:schemeClr val="dk1"/>
              </a:buClr>
              <a:buSzPts val="1500"/>
              <a:buChar char="●"/>
            </a:pPr>
            <a:r>
              <a:rPr lang="en" sz="1500" b="1">
                <a:solidFill>
                  <a:schemeClr val="dk1"/>
                </a:solidFill>
              </a:rPr>
              <a:t>Extract OS</a:t>
            </a:r>
            <a:r>
              <a:rPr lang="en" sz="1500">
                <a:solidFill>
                  <a:schemeClr val="dk1"/>
                </a:solidFill>
              </a:rPr>
              <a:t>: Unix, cho thấy file ZIP này có thể được giải nén trên hệ thống Unix.</a:t>
            </a:r>
            <a:endParaRPr sz="1500">
              <a:solidFill>
                <a:schemeClr val="dk1"/>
              </a:solidFill>
            </a:endParaRPr>
          </a:p>
          <a:p>
            <a:pPr marL="457200" lvl="0" indent="-323850" algn="l" rtl="0">
              <a:lnSpc>
                <a:spcPct val="115000"/>
              </a:lnSpc>
              <a:spcBef>
                <a:spcPts val="0"/>
              </a:spcBef>
              <a:spcAft>
                <a:spcPts val="0"/>
              </a:spcAft>
              <a:buSzPts val="1500"/>
              <a:buAutoNum type="arabicPeriod"/>
            </a:pPr>
            <a:r>
              <a:rPr lang="en" sz="1500" b="1">
                <a:solidFill>
                  <a:schemeClr val="dk1"/>
                </a:solidFill>
              </a:rPr>
              <a:t>Nhận xét:</a:t>
            </a:r>
            <a:endParaRPr sz="1500" b="1">
              <a:solidFill>
                <a:schemeClr val="dk1"/>
              </a:solidFill>
            </a:endParaRPr>
          </a:p>
          <a:p>
            <a:pPr marL="457200" lvl="0" indent="0" algn="l" rtl="0">
              <a:lnSpc>
                <a:spcPct val="115000"/>
              </a:lnSpc>
              <a:spcBef>
                <a:spcPts val="1200"/>
              </a:spcBef>
              <a:spcAft>
                <a:spcPts val="0"/>
              </a:spcAft>
              <a:buNone/>
            </a:pPr>
            <a:r>
              <a:rPr lang="en" sz="1500">
                <a:solidFill>
                  <a:schemeClr val="dk1"/>
                </a:solidFill>
              </a:rPr>
              <a:t>Dựa trên thông tin này, chúng ta có thể phân biệt được file ZIP này được tạo bởi công cụ </a:t>
            </a:r>
            <a:r>
              <a:rPr lang="en" sz="1500">
                <a:solidFill>
                  <a:srgbClr val="188038"/>
                </a:solidFill>
                <a:latin typeface="Roboto Mono"/>
                <a:ea typeface="Roboto Mono"/>
                <a:cs typeface="Roboto Mono"/>
                <a:sym typeface="Roboto Mono"/>
              </a:rPr>
              <a:t>7-Zip</a:t>
            </a:r>
            <a:r>
              <a:rPr lang="en" sz="1500">
                <a:solidFill>
                  <a:schemeClr val="dk1"/>
                </a:solidFill>
              </a:rPr>
              <a:t> trên Linux, nhờ các dấu hiệu sau:</a:t>
            </a:r>
            <a:endParaRPr sz="1500">
              <a:solidFill>
                <a:schemeClr val="dk1"/>
              </a:solidFill>
            </a:endParaRPr>
          </a:p>
          <a:p>
            <a:pPr marL="914400" lvl="0" indent="-323850" algn="l" rtl="0">
              <a:lnSpc>
                <a:spcPct val="115000"/>
              </a:lnSpc>
              <a:spcBef>
                <a:spcPts val="1200"/>
              </a:spcBef>
              <a:spcAft>
                <a:spcPts val="0"/>
              </a:spcAft>
              <a:buClr>
                <a:schemeClr val="dk1"/>
              </a:buClr>
              <a:buSzPts val="1500"/>
              <a:buChar char="●"/>
            </a:pPr>
            <a:r>
              <a:rPr lang="en" sz="1500">
                <a:solidFill>
                  <a:schemeClr val="dk1"/>
                </a:solidFill>
              </a:rPr>
              <a:t>Phương pháp nén BZIP2. Hệ thống Unix</a:t>
            </a:r>
            <a:endParaRPr sz="1500">
              <a:solidFill>
                <a:schemeClr val="dk1"/>
              </a:solidFill>
            </a:endParaRPr>
          </a:p>
          <a:p>
            <a:pPr marL="914400" lvl="0" indent="-323850" algn="l" rtl="0">
              <a:lnSpc>
                <a:spcPct val="115000"/>
              </a:lnSpc>
              <a:spcBef>
                <a:spcPts val="0"/>
              </a:spcBef>
              <a:spcAft>
                <a:spcPts val="0"/>
              </a:spcAft>
              <a:buClr>
                <a:schemeClr val="dk1"/>
              </a:buClr>
              <a:buSzPts val="1500"/>
              <a:buChar char="●"/>
            </a:pPr>
            <a:r>
              <a:rPr lang="en" sz="1500">
                <a:solidFill>
                  <a:schemeClr val="dk1"/>
                </a:solidFill>
              </a:rPr>
              <a:t>Extra Fields có dữ liệu bổ sung không thường thấy trên Windows hoặc macOS.</a:t>
            </a:r>
            <a:endParaRPr sz="1500">
              <a:solidFill>
                <a:schemeClr val="dk1"/>
              </a:solidFill>
            </a:endParaRPr>
          </a:p>
          <a:p>
            <a:pPr marL="914400" lvl="0" indent="-323850" algn="l" rtl="0">
              <a:lnSpc>
                <a:spcPct val="115000"/>
              </a:lnSpc>
              <a:spcBef>
                <a:spcPts val="0"/>
              </a:spcBef>
              <a:spcAft>
                <a:spcPts val="0"/>
              </a:spcAft>
              <a:buClr>
                <a:schemeClr val="dk1"/>
              </a:buClr>
              <a:buSzPts val="1500"/>
              <a:buChar char="●"/>
            </a:pPr>
            <a:r>
              <a:rPr lang="en" sz="1500">
                <a:solidFill>
                  <a:schemeClr val="dk1"/>
                </a:solidFill>
              </a:rPr>
              <a:t>Timestamp và định dạng thông tin cho thấy file này được tạo trên hệ thống Unix-based. Định dạng này thể hiện thời gian chính xác đến mức giây.</a:t>
            </a:r>
            <a:endParaRPr sz="1500">
              <a:solidFill>
                <a:schemeClr val="dk1"/>
              </a:solidFill>
            </a:endParaRPr>
          </a:p>
          <a:p>
            <a:pPr marL="0" lvl="0" indent="0" algn="l" rtl="0">
              <a:lnSpc>
                <a:spcPct val="100000"/>
              </a:lnSpc>
              <a:spcBef>
                <a:spcPts val="1200"/>
              </a:spcBef>
              <a:spcAft>
                <a:spcPts val="0"/>
              </a:spcAft>
              <a:buSzPts val="1100"/>
              <a:buNone/>
            </a:pPr>
            <a:endParaRPr sz="15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15efd8c43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g315efd8c436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Sau khi thử điều tra thông tin file zip bằng zipdetails, ta thử sử dụng công cụ FTK Imager để xem thử bên trong file zip có gì thì thu được kết quả như sau. Trong file zip có lorem.txt như kết quả từ zipdetails.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160b3f2692_9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Google Shape;325;g3160b3f2692_9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a:t>Thực</a:t>
            </a:r>
            <a:r>
              <a:rPr lang="en-US" dirty="0"/>
              <a:t> </a:t>
            </a:r>
            <a:r>
              <a:rPr lang="en-US" dirty="0" err="1"/>
              <a:t>nghiệm</a:t>
            </a:r>
            <a:r>
              <a:rPr lang="en-US" dirty="0"/>
              <a:t> </a:t>
            </a:r>
            <a:r>
              <a:rPr lang="en-US" dirty="0" err="1"/>
              <a:t>với</a:t>
            </a:r>
            <a:r>
              <a:rPr lang="en-US" dirty="0"/>
              <a:t> 1 file </a:t>
            </a:r>
            <a:r>
              <a:rPr lang="en-US" dirty="0" err="1"/>
              <a:t>được</a:t>
            </a:r>
            <a:r>
              <a:rPr lang="en-US" dirty="0"/>
              <a:t> zip </a:t>
            </a:r>
            <a:r>
              <a:rPr lang="en-US" dirty="0" err="1"/>
              <a:t>trên</a:t>
            </a:r>
            <a:r>
              <a:rPr lang="en-US" dirty="0"/>
              <a:t> Windows.</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160b3f2692_9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3160b3f2692_9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Sau </a:t>
            </a:r>
            <a:r>
              <a:rPr lang="en-US" dirty="0" err="1"/>
              <a:t>khi</a:t>
            </a:r>
            <a:r>
              <a:rPr lang="en-US" dirty="0"/>
              <a:t> </a:t>
            </a:r>
            <a:r>
              <a:rPr lang="en-US" dirty="0" err="1"/>
              <a:t>giải</a:t>
            </a:r>
            <a:r>
              <a:rPr lang="en-US" dirty="0"/>
              <a:t> </a:t>
            </a:r>
            <a:r>
              <a:rPr lang="en-US" dirty="0" err="1"/>
              <a:t>nén</a:t>
            </a:r>
            <a:r>
              <a:rPr lang="en-US" dirty="0"/>
              <a:t> </a:t>
            </a:r>
            <a:r>
              <a:rPr lang="en-US" dirty="0" err="1"/>
              <a:t>và</a:t>
            </a:r>
            <a:r>
              <a:rPr lang="en-US" dirty="0"/>
              <a:t> </a:t>
            </a:r>
            <a:r>
              <a:rPr lang="en-US" dirty="0" err="1"/>
              <a:t>nén</a:t>
            </a:r>
            <a:r>
              <a:rPr lang="en-US" dirty="0"/>
              <a:t> </a:t>
            </a:r>
            <a:r>
              <a:rPr lang="en-US" dirty="0" err="1"/>
              <a:t>lại</a:t>
            </a:r>
            <a:r>
              <a:rPr lang="en-US" dirty="0"/>
              <a:t> </a:t>
            </a:r>
            <a:r>
              <a:rPr lang="en-US" dirty="0" err="1"/>
              <a:t>trên</a:t>
            </a:r>
            <a:r>
              <a:rPr lang="en-US" dirty="0"/>
              <a:t> Linux </a:t>
            </a:r>
            <a:r>
              <a:rPr lang="en-US" dirty="0" err="1"/>
              <a:t>thu</a:t>
            </a:r>
            <a:r>
              <a:rPr lang="en-US" dirty="0"/>
              <a:t> </a:t>
            </a:r>
            <a:r>
              <a:rPr lang="en-US" dirty="0" err="1"/>
              <a:t>được</a:t>
            </a:r>
            <a:r>
              <a:rPr lang="en-US" dirty="0"/>
              <a:t> </a:t>
            </a:r>
            <a:r>
              <a:rPr lang="en-US" dirty="0" err="1"/>
              <a:t>kết</a:t>
            </a:r>
            <a:r>
              <a:rPr lang="en-US" dirty="0"/>
              <a:t> </a:t>
            </a:r>
            <a:r>
              <a:rPr lang="en-US" dirty="0" err="1"/>
              <a:t>quả</a:t>
            </a:r>
            <a:r>
              <a:rPr lang="en-US" dirty="0"/>
              <a:t> </a:t>
            </a:r>
            <a:r>
              <a:rPr lang="en-US" dirty="0" err="1"/>
              <a:t>như</a:t>
            </a:r>
            <a:r>
              <a:rPr lang="en-US" dirty="0"/>
              <a:t> </a:t>
            </a:r>
            <a:r>
              <a:rPr lang="en-US" dirty="0" err="1"/>
              <a:t>hình</a:t>
            </a:r>
            <a:r>
              <a:rPr lang="en-US" dirty="0"/>
              <a:t> </a:t>
            </a:r>
            <a:r>
              <a:rPr lang="en-US" dirty="0" err="1"/>
              <a:t>sau</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a:extLst>
            <a:ext uri="{FF2B5EF4-FFF2-40B4-BE49-F238E27FC236}">
              <a16:creationId xmlns:a16="http://schemas.microsoft.com/office/drawing/2014/main" id="{143DF20A-AA2B-E59D-6A6A-F1AC1676EDAA}"/>
            </a:ext>
          </a:extLst>
        </p:cNvPr>
        <p:cNvGrpSpPr/>
        <p:nvPr/>
      </p:nvGrpSpPr>
      <p:grpSpPr>
        <a:xfrm>
          <a:off x="0" y="0"/>
          <a:ext cx="0" cy="0"/>
          <a:chOff x="0" y="0"/>
          <a:chExt cx="0" cy="0"/>
        </a:xfrm>
      </p:grpSpPr>
      <p:sp>
        <p:nvSpPr>
          <p:cNvPr id="332" name="Google Shape;332;g3160b3f2692_9_20:notes">
            <a:extLst>
              <a:ext uri="{FF2B5EF4-FFF2-40B4-BE49-F238E27FC236}">
                <a16:creationId xmlns:a16="http://schemas.microsoft.com/office/drawing/2014/main" id="{C40A2B2C-B3DF-1615-CD3D-725BEB89A4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3160b3f2692_9_20:notes">
            <a:extLst>
              <a:ext uri="{FF2B5EF4-FFF2-40B4-BE49-F238E27FC236}">
                <a16:creationId xmlns:a16="http://schemas.microsoft.com/office/drawing/2014/main" id="{705A5423-7700-BEDB-4C7C-673ABB1B482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a:t>Thực</a:t>
            </a:r>
            <a:r>
              <a:rPr lang="en-US" dirty="0"/>
              <a:t> </a:t>
            </a:r>
            <a:r>
              <a:rPr lang="en-US" dirty="0" err="1"/>
              <a:t>nghiệm</a:t>
            </a:r>
            <a:r>
              <a:rPr lang="en-US" dirty="0"/>
              <a:t> </a:t>
            </a:r>
            <a:r>
              <a:rPr lang="en-US" dirty="0" err="1"/>
              <a:t>thay</a:t>
            </a:r>
            <a:r>
              <a:rPr lang="en-US" dirty="0"/>
              <a:t> </a:t>
            </a:r>
            <a:r>
              <a:rPr lang="en-US" dirty="0" err="1"/>
              <a:t>đổi</a:t>
            </a:r>
            <a:r>
              <a:rPr lang="en-US" dirty="0"/>
              <a:t> </a:t>
            </a:r>
            <a:r>
              <a:rPr lang="en-US" dirty="0" err="1"/>
              <a:t>các</a:t>
            </a:r>
            <a:r>
              <a:rPr lang="en-US" dirty="0"/>
              <a:t> </a:t>
            </a:r>
            <a:r>
              <a:rPr lang="en-US" dirty="0" err="1"/>
              <a:t>thông</a:t>
            </a:r>
            <a:r>
              <a:rPr lang="en-US" dirty="0"/>
              <a:t> tin </a:t>
            </a:r>
            <a:r>
              <a:rPr lang="en-US" dirty="0" err="1"/>
              <a:t>của</a:t>
            </a:r>
            <a:r>
              <a:rPr lang="en-US" dirty="0"/>
              <a:t> file ZIP </a:t>
            </a:r>
            <a:r>
              <a:rPr lang="en-US" dirty="0" err="1"/>
              <a:t>và</a:t>
            </a:r>
            <a:r>
              <a:rPr lang="en-US" dirty="0"/>
              <a:t> </a:t>
            </a:r>
            <a:r>
              <a:rPr lang="en-US" dirty="0" err="1"/>
              <a:t>dùng</a:t>
            </a:r>
            <a:r>
              <a:rPr lang="en-US" dirty="0"/>
              <a:t> </a:t>
            </a:r>
            <a:r>
              <a:rPr lang="en-US" dirty="0" err="1"/>
              <a:t>zipdetails</a:t>
            </a:r>
            <a:r>
              <a:rPr lang="en-US" dirty="0"/>
              <a:t> </a:t>
            </a:r>
            <a:r>
              <a:rPr lang="en-US" dirty="0" err="1"/>
              <a:t>để</a:t>
            </a:r>
            <a:r>
              <a:rPr lang="en-US" dirty="0"/>
              <a:t> </a:t>
            </a:r>
            <a:r>
              <a:rPr lang="en-US" dirty="0" err="1"/>
              <a:t>kiểm</a:t>
            </a:r>
            <a:r>
              <a:rPr lang="en-US" dirty="0"/>
              <a:t> </a:t>
            </a:r>
            <a:r>
              <a:rPr lang="en-US" dirty="0" err="1"/>
              <a:t>tra</a:t>
            </a:r>
            <a:r>
              <a:rPr lang="en-US" dirty="0"/>
              <a:t>. </a:t>
            </a:r>
            <a:r>
              <a:rPr lang="en-US" dirty="0" err="1"/>
              <a:t>Như</a:t>
            </a:r>
            <a:r>
              <a:rPr lang="en-US" dirty="0"/>
              <a:t> </a:t>
            </a:r>
            <a:r>
              <a:rPr lang="en-US" dirty="0" err="1"/>
              <a:t>hình</a:t>
            </a:r>
            <a:r>
              <a:rPr lang="en-US" dirty="0"/>
              <a:t> </a:t>
            </a:r>
            <a:r>
              <a:rPr lang="en-US" dirty="0" err="1"/>
              <a:t>thì</a:t>
            </a:r>
            <a:r>
              <a:rPr lang="en-US" dirty="0"/>
              <a:t> </a:t>
            </a:r>
            <a:r>
              <a:rPr lang="en-US" dirty="0" err="1"/>
              <a:t>đổi</a:t>
            </a:r>
            <a:r>
              <a:rPr lang="en-US" dirty="0"/>
              <a:t> </a:t>
            </a:r>
            <a:r>
              <a:rPr lang="en-US" dirty="0" err="1"/>
              <a:t>thông</a:t>
            </a:r>
            <a:r>
              <a:rPr lang="en-US" dirty="0"/>
              <a:t> tin </a:t>
            </a:r>
            <a:r>
              <a:rPr lang="en-US" dirty="0" err="1"/>
              <a:t>của</a:t>
            </a:r>
            <a:r>
              <a:rPr lang="en-US" dirty="0"/>
              <a:t> 1 file zip </a:t>
            </a:r>
            <a:r>
              <a:rPr lang="en-US" dirty="0" err="1"/>
              <a:t>trên</a:t>
            </a:r>
            <a:r>
              <a:rPr lang="en-US" dirty="0"/>
              <a:t> Linux </a:t>
            </a:r>
            <a:r>
              <a:rPr lang="en-US" dirty="0" err="1"/>
              <a:t>để</a:t>
            </a:r>
            <a:r>
              <a:rPr lang="en-US" dirty="0"/>
              <a:t> </a:t>
            </a:r>
            <a:r>
              <a:rPr lang="en-US" dirty="0" err="1"/>
              <a:t>giống</a:t>
            </a:r>
            <a:r>
              <a:rPr lang="en-US" dirty="0"/>
              <a:t> </a:t>
            </a:r>
            <a:r>
              <a:rPr lang="en-US" dirty="0" err="1"/>
              <a:t>như</a:t>
            </a:r>
            <a:r>
              <a:rPr lang="en-US" dirty="0"/>
              <a:t> 1 file zip </a:t>
            </a:r>
            <a:r>
              <a:rPr lang="en-US" dirty="0" err="1"/>
              <a:t>trên</a:t>
            </a:r>
            <a:r>
              <a:rPr lang="en-US" dirty="0"/>
              <a:t> Windows.</a:t>
            </a:r>
            <a:endParaRPr dirty="0"/>
          </a:p>
        </p:txBody>
      </p:sp>
    </p:spTree>
    <p:extLst>
      <p:ext uri="{BB962C8B-B14F-4D97-AF65-F5344CB8AC3E}">
        <p14:creationId xmlns:p14="http://schemas.microsoft.com/office/powerpoint/2010/main" val="890238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a:extLst>
            <a:ext uri="{FF2B5EF4-FFF2-40B4-BE49-F238E27FC236}">
              <a16:creationId xmlns:a16="http://schemas.microsoft.com/office/drawing/2014/main" id="{3704D643-AF66-AB16-B0E9-C23B54E16F2C}"/>
            </a:ext>
          </a:extLst>
        </p:cNvPr>
        <p:cNvGrpSpPr/>
        <p:nvPr/>
      </p:nvGrpSpPr>
      <p:grpSpPr>
        <a:xfrm>
          <a:off x="0" y="0"/>
          <a:ext cx="0" cy="0"/>
          <a:chOff x="0" y="0"/>
          <a:chExt cx="0" cy="0"/>
        </a:xfrm>
      </p:grpSpPr>
      <p:sp>
        <p:nvSpPr>
          <p:cNvPr id="332" name="Google Shape;332;g3160b3f2692_9_20:notes">
            <a:extLst>
              <a:ext uri="{FF2B5EF4-FFF2-40B4-BE49-F238E27FC236}">
                <a16:creationId xmlns:a16="http://schemas.microsoft.com/office/drawing/2014/main" id="{CF8B0194-D358-F558-2B4F-B79F2AAA9A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3160b3f2692_9_20:notes">
            <a:extLst>
              <a:ext uri="{FF2B5EF4-FFF2-40B4-BE49-F238E27FC236}">
                <a16:creationId xmlns:a16="http://schemas.microsoft.com/office/drawing/2014/main" id="{A6322BF7-9C9D-CE41-227D-1EF9E6B1EA5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So </a:t>
            </a:r>
            <a:r>
              <a:rPr lang="en-US" dirty="0" err="1"/>
              <a:t>sánh</a:t>
            </a:r>
            <a:r>
              <a:rPr lang="en-US" dirty="0"/>
              <a:t> file </a:t>
            </a:r>
            <a:r>
              <a:rPr lang="en-US" dirty="0" err="1"/>
              <a:t>sau</a:t>
            </a:r>
            <a:r>
              <a:rPr lang="en-US" dirty="0"/>
              <a:t> </a:t>
            </a:r>
            <a:r>
              <a:rPr lang="en-US" dirty="0" err="1"/>
              <a:t>khi</a:t>
            </a:r>
            <a:r>
              <a:rPr lang="en-US" dirty="0"/>
              <a:t> </a:t>
            </a:r>
            <a:r>
              <a:rPr lang="en-US" dirty="0" err="1"/>
              <a:t>thay</a:t>
            </a:r>
            <a:r>
              <a:rPr lang="en-US" dirty="0"/>
              <a:t> </a:t>
            </a:r>
            <a:r>
              <a:rPr lang="en-US" dirty="0" err="1"/>
              <a:t>đổi</a:t>
            </a:r>
            <a:r>
              <a:rPr lang="en-US" dirty="0"/>
              <a:t> </a:t>
            </a:r>
            <a:r>
              <a:rPr lang="en-US" dirty="0" err="1"/>
              <a:t>thông</a:t>
            </a:r>
            <a:r>
              <a:rPr lang="en-US" dirty="0"/>
              <a:t> tin </a:t>
            </a:r>
            <a:r>
              <a:rPr lang="en-US" dirty="0" err="1"/>
              <a:t>với</a:t>
            </a:r>
            <a:r>
              <a:rPr lang="en-US" dirty="0"/>
              <a:t> file </a:t>
            </a:r>
            <a:r>
              <a:rPr lang="en-US" dirty="0" err="1"/>
              <a:t>được</a:t>
            </a:r>
            <a:r>
              <a:rPr lang="en-US" dirty="0"/>
              <a:t> zip </a:t>
            </a:r>
            <a:r>
              <a:rPr lang="en-US" dirty="0" err="1"/>
              <a:t>trên</a:t>
            </a:r>
            <a:r>
              <a:rPr lang="en-US" dirty="0"/>
              <a:t> Windows.</a:t>
            </a:r>
            <a:endParaRPr dirty="0"/>
          </a:p>
        </p:txBody>
      </p:sp>
    </p:spTree>
    <p:extLst>
      <p:ext uri="{BB962C8B-B14F-4D97-AF65-F5344CB8AC3E}">
        <p14:creationId xmlns:p14="http://schemas.microsoft.com/office/powerpoint/2010/main" val="13189228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15efd8c436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g315efd8c436_2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15efd8c43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g315efd8c436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Phương pháp:</a:t>
            </a:r>
            <a:r>
              <a:rPr lang="en"/>
              <a:t> Phân tích đặc điểm tệp ZIP trên Windows, macOS, Ubuntu. </a:t>
            </a:r>
            <a:br>
              <a:rPr lang="en"/>
            </a:br>
            <a:r>
              <a:rPr lang="en" b="1"/>
              <a:t>Kết quả:</a:t>
            </a:r>
            <a:r>
              <a:rPr lang="en"/>
              <a:t> Xác định OS, gói ngôn ngữ, ứng dụng nén; phát hiện sự không khớp hệ thống. </a:t>
            </a:r>
            <a:br>
              <a:rPr lang="en"/>
            </a:br>
            <a:r>
              <a:rPr lang="en" b="1">
                <a:solidFill>
                  <a:schemeClr val="dk1"/>
                </a:solidFill>
              </a:rPr>
              <a:t>Kết luận:</a:t>
            </a:r>
            <a:r>
              <a:rPr lang="en">
                <a:solidFill>
                  <a:schemeClr val="dk1"/>
                </a:solidFill>
              </a:rPr>
              <a:t> Phân tích tệp ZIP là công cụ mạnh mẽ trong pháp lý kỹ thuật số.</a:t>
            </a:r>
            <a:endParaRPr/>
          </a:p>
          <a:p>
            <a:pPr marL="0" lvl="0" indent="0" algn="l" rtl="0">
              <a:lnSpc>
                <a:spcPct val="100000"/>
              </a:lnSpc>
              <a:spcBef>
                <a:spcPts val="0"/>
              </a:spcBef>
              <a:spcAft>
                <a:spcPts val="0"/>
              </a:spcAft>
              <a:buSzPts val="1100"/>
              <a:buNone/>
            </a:pPr>
            <a:r>
              <a:rPr lang="en" b="1"/>
              <a:t>Hướng nghiên cứu tương lai:</a:t>
            </a:r>
            <a:r>
              <a:rPr lang="en"/>
              <a:t> Mở rộng cơ sở dữ liệu, cập nhật phương pháp, phân tích tệp OOXML, JAR.</a:t>
            </a:r>
            <a:br>
              <a:rPr lang="en"/>
            </a:b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600"/>
              <a:t>Mặc dù cấu trúc tổng thể của tệp ZIP đã được xác định, nhưng cấu trúc chi tiết có thể khác nhau tuỳ thuộc vào hệ điều hành và ứng dụng tạo ra tệp đó.</a:t>
            </a:r>
            <a:endParaRPr sz="1600"/>
          </a:p>
          <a:p>
            <a:pPr marL="0" lvl="0" indent="0" algn="l" rtl="0">
              <a:lnSpc>
                <a:spcPct val="100000"/>
              </a:lnSpc>
              <a:spcBef>
                <a:spcPts val="0"/>
              </a:spcBef>
              <a:spcAft>
                <a:spcPts val="0"/>
              </a:spcAft>
              <a:buSzPts val="1100"/>
              <a:buNone/>
            </a:pPr>
            <a:r>
              <a:rPr lang="en" sz="1600"/>
              <a:t>Các tệp ZIP không chỉ phản ánh môi trường nơi chúng được tạo mà còn phản ánh môi trường nơi chúng được giải nén.</a:t>
            </a:r>
            <a:endParaRPr sz="1600"/>
          </a:p>
          <a:p>
            <a:pPr marL="0" lvl="0" indent="0" algn="l" rtl="0">
              <a:lnSpc>
                <a:spcPct val="100000"/>
              </a:lnSpc>
              <a:spcBef>
                <a:spcPts val="0"/>
              </a:spcBef>
              <a:spcAft>
                <a:spcPts val="0"/>
              </a:spcAft>
              <a:buSzPts val="1100"/>
              <a:buNone/>
            </a:pPr>
            <a:r>
              <a:rPr lang="en" sz="1600"/>
              <a:t>Trong bài báo này, người ta đề xuất rằng có thể suy ra môi trường tạo và sửa đổi tệp bằng cách phân tích cấu trúc chi tiết của một tệp bằng dấu vân tay của tệp và có thể so sánh các đặc điểm giải nén với các ứng dụng được cài đặt trên hệ thống.</a:t>
            </a:r>
            <a:endParaRPr sz="16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15efd8c43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g315efd8c436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15efd8c436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15efd8c436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15efd8c436_1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15efd8c436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Mỗi header chứa một trường bổ sung có độ dài thay đổi tùy thuộc vào tệp được nén và ứng dụng được sử dụng. 3 cái ví dụ.</a:t>
            </a:r>
            <a:endParaRPr sz="16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15efd8c436_1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15efd8c436_1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15efd8c436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315efd8c436_2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11" name="Google Shape;11;p2"/>
          <p:cNvSpPr txBox="1">
            <a:spLocks noGrp="1"/>
          </p:cNvSpPr>
          <p:nvPr>
            <p:ph type="subTitle" idx="1"/>
          </p:nvPr>
        </p:nvSpPr>
        <p:spPr>
          <a:xfrm>
            <a:off x="377400" y="5925775"/>
            <a:ext cx="11500500" cy="586500"/>
          </a:xfrm>
          <a:prstGeom prst="rect">
            <a:avLst/>
          </a:prstGeom>
          <a:noFill/>
          <a:ln>
            <a:noFill/>
          </a:ln>
        </p:spPr>
        <p:txBody>
          <a:bodyPr spcFirstLastPara="1" wrap="square" lIns="121900" tIns="121900" rIns="121900" bIns="121900" anchor="ctr" anchorCtr="0">
            <a:noAutofit/>
          </a:bodyPr>
          <a:lstStyle>
            <a:lvl1pPr lvl="0" algn="r">
              <a:lnSpc>
                <a:spcPct val="100000"/>
              </a:lnSpc>
              <a:spcBef>
                <a:spcPts val="0"/>
              </a:spcBef>
              <a:spcAft>
                <a:spcPts val="0"/>
              </a:spcAft>
              <a:buSzPts val="1900"/>
              <a:buNone/>
              <a:defRPr/>
            </a:lvl1pPr>
            <a:lvl2pPr lvl="1" algn="l">
              <a:lnSpc>
                <a:spcPct val="115000"/>
              </a:lnSpc>
              <a:spcBef>
                <a:spcPts val="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a:endParaRPr/>
          </a:p>
        </p:txBody>
      </p:sp>
      <p:sp>
        <p:nvSpPr>
          <p:cNvPr id="12" name="Google Shape;12;p2"/>
          <p:cNvSpPr txBox="1">
            <a:spLocks noGrp="1"/>
          </p:cNvSpPr>
          <p:nvPr>
            <p:ph type="title"/>
          </p:nvPr>
        </p:nvSpPr>
        <p:spPr>
          <a:xfrm>
            <a:off x="834600" y="2762700"/>
            <a:ext cx="9941700" cy="1332600"/>
          </a:xfrm>
          <a:prstGeom prst="rect">
            <a:avLst/>
          </a:prstGeom>
          <a:noFill/>
          <a:ln>
            <a:noFill/>
          </a:ln>
        </p:spPr>
        <p:txBody>
          <a:bodyPr spcFirstLastPara="1" wrap="square" lIns="121900" tIns="121900" rIns="121900" bIns="121900" anchor="ctr" anchorCtr="0">
            <a:noAutofit/>
          </a:bodyPr>
          <a:lstStyle>
            <a:lvl1pPr marR="0" lvl="0" algn="l">
              <a:lnSpc>
                <a:spcPct val="80000"/>
              </a:lnSpc>
              <a:spcBef>
                <a:spcPts val="0"/>
              </a:spcBef>
              <a:spcAft>
                <a:spcPts val="0"/>
              </a:spcAft>
              <a:buClr>
                <a:schemeClr val="dk1"/>
              </a:buClr>
              <a:buSzPts val="9000"/>
              <a:buFont typeface="Aldrich"/>
              <a:buNone/>
              <a:defRPr sz="6500"/>
            </a:lvl1pPr>
            <a:lvl2pPr lvl="1"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cxnSp>
        <p:nvCxnSpPr>
          <p:cNvPr id="13" name="Google Shape;13;p2"/>
          <p:cNvCxnSpPr/>
          <p:nvPr/>
        </p:nvCxnSpPr>
        <p:spPr>
          <a:xfrm>
            <a:off x="492700" y="362700"/>
            <a:ext cx="0" cy="6132600"/>
          </a:xfrm>
          <a:prstGeom prst="straightConnector1">
            <a:avLst/>
          </a:prstGeom>
          <a:noFill/>
          <a:ln w="19050" cap="rnd" cmpd="sng">
            <a:solidFill>
              <a:schemeClr val="dk1"/>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12 Title and text right">
  <p:cSld name="CUSTOM_16">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5376199" y="2122000"/>
            <a:ext cx="5061300" cy="1242900"/>
          </a:xfrm>
          <a:prstGeom prst="rect">
            <a:avLst/>
          </a:prstGeom>
          <a:noFill/>
          <a:ln>
            <a:noFill/>
          </a:ln>
        </p:spPr>
        <p:txBody>
          <a:bodyPr spcFirstLastPara="1" wrap="square" lIns="121900" tIns="121900" rIns="121900" bIns="121900" anchor="ctr" anchorCtr="0">
            <a:noAutofit/>
          </a:bodyPr>
          <a:lstStyle>
            <a:lvl1pPr marR="0" lvl="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2" name="Google Shape;72;p11"/>
          <p:cNvSpPr txBox="1">
            <a:spLocks noGrp="1"/>
          </p:cNvSpPr>
          <p:nvPr>
            <p:ph type="body" idx="1"/>
          </p:nvPr>
        </p:nvSpPr>
        <p:spPr>
          <a:xfrm>
            <a:off x="5376290" y="3503650"/>
            <a:ext cx="5061300" cy="17025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a:lvl1pPr>
            <a:lvl2pPr marL="914400" lvl="1" indent="-349250" algn="l">
              <a:lnSpc>
                <a:spcPct val="115000"/>
              </a:lnSpc>
              <a:spcBef>
                <a:spcPts val="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cxnSp>
        <p:nvCxnSpPr>
          <p:cNvPr id="73" name="Google Shape;73;p11"/>
          <p:cNvCxnSpPr/>
          <p:nvPr/>
        </p:nvCxnSpPr>
        <p:spPr>
          <a:xfrm>
            <a:off x="492700" y="362700"/>
            <a:ext cx="0" cy="6132600"/>
          </a:xfrm>
          <a:prstGeom prst="straightConnector1">
            <a:avLst/>
          </a:prstGeom>
          <a:noFill/>
          <a:ln w="19050" cap="rnd" cmpd="sng">
            <a:solidFill>
              <a:schemeClr val="dk1"/>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11 Title and text left">
  <p:cSld name="CUSTOM_15">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1528225" y="1981100"/>
            <a:ext cx="5219400" cy="1264200"/>
          </a:xfrm>
          <a:prstGeom prst="rect">
            <a:avLst/>
          </a:prstGeom>
          <a:noFill/>
          <a:ln>
            <a:noFill/>
          </a:ln>
        </p:spPr>
        <p:txBody>
          <a:bodyPr spcFirstLastPara="1" wrap="square" lIns="121900" tIns="121900" rIns="121900" bIns="121900" anchor="ctr" anchorCtr="0">
            <a:noAutofit/>
          </a:bodyPr>
          <a:lstStyle>
            <a:lvl1pPr marR="0" lvl="0" algn="l">
              <a:lnSpc>
                <a:spcPct val="100000"/>
              </a:lnSpc>
              <a:spcBef>
                <a:spcPts val="0"/>
              </a:spcBef>
              <a:spcAft>
                <a:spcPts val="0"/>
              </a:spcAft>
              <a:buClr>
                <a:schemeClr val="dk1"/>
              </a:buClr>
              <a:buSzPts val="4000"/>
              <a:buFont typeface="Aldrich"/>
              <a:buNone/>
              <a:defRPr/>
            </a:lvl1pPr>
            <a:lvl2pPr lvl="1"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6" name="Google Shape;76;p12"/>
          <p:cNvSpPr txBox="1">
            <a:spLocks noGrp="1"/>
          </p:cNvSpPr>
          <p:nvPr>
            <p:ph type="body" idx="1"/>
          </p:nvPr>
        </p:nvSpPr>
        <p:spPr>
          <a:xfrm>
            <a:off x="1528319" y="3438950"/>
            <a:ext cx="5219400" cy="17025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a:lvl1pPr>
            <a:lvl2pPr marL="914400" lvl="1" indent="-349250" algn="l">
              <a:lnSpc>
                <a:spcPct val="115000"/>
              </a:lnSpc>
              <a:spcBef>
                <a:spcPts val="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cxnSp>
        <p:nvCxnSpPr>
          <p:cNvPr id="77" name="Google Shape;77;p12"/>
          <p:cNvCxnSpPr/>
          <p:nvPr/>
        </p:nvCxnSpPr>
        <p:spPr>
          <a:xfrm>
            <a:off x="492700" y="362700"/>
            <a:ext cx="0" cy="6132600"/>
          </a:xfrm>
          <a:prstGeom prst="straightConnector1">
            <a:avLst/>
          </a:prstGeom>
          <a:noFill/>
          <a:ln w="19050" cap="rnd" cmpd="sng">
            <a:solidFill>
              <a:schemeClr val="dk1"/>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4 Certificate">
  <p:cSld name="CUSTOM_23">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a:off x="415650" y="712714"/>
            <a:ext cx="11360700" cy="9774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8000"/>
              <a:buNone/>
              <a:defRPr sz="65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a:endParaRPr/>
          </a:p>
        </p:txBody>
      </p:sp>
      <p:sp>
        <p:nvSpPr>
          <p:cNvPr id="80" name="Google Shape;80;p13"/>
          <p:cNvSpPr txBox="1">
            <a:spLocks noGrp="1"/>
          </p:cNvSpPr>
          <p:nvPr>
            <p:ph type="subTitle" idx="1"/>
          </p:nvPr>
        </p:nvSpPr>
        <p:spPr>
          <a:xfrm>
            <a:off x="2187000" y="2682871"/>
            <a:ext cx="7818000" cy="635100"/>
          </a:xfrm>
          <a:prstGeom prst="rect">
            <a:avLst/>
          </a:prstGeom>
          <a:noFill/>
          <a:ln>
            <a:noFill/>
          </a:ln>
        </p:spPr>
        <p:txBody>
          <a:bodyPr spcFirstLastPara="1" wrap="square" lIns="121900" tIns="121900" rIns="121900" bIns="121900" anchor="ctr" anchorCtr="0">
            <a:noAutofit/>
          </a:bodyPr>
          <a:lstStyle>
            <a:lvl1pPr lvl="0" algn="ctr">
              <a:lnSpc>
                <a:spcPct val="115000"/>
              </a:lnSpc>
              <a:spcBef>
                <a:spcPts val="0"/>
              </a:spcBef>
              <a:spcAft>
                <a:spcPts val="0"/>
              </a:spcAft>
              <a:buSzPts val="6000"/>
              <a:buNone/>
              <a:defRPr sz="5000"/>
            </a:lvl1pPr>
            <a:lvl2pPr lvl="1" algn="l">
              <a:lnSpc>
                <a:spcPct val="115000"/>
              </a:lnSpc>
              <a:spcBef>
                <a:spcPts val="0"/>
              </a:spcBef>
              <a:spcAft>
                <a:spcPts val="0"/>
              </a:spcAft>
              <a:buSzPts val="6000"/>
              <a:buNone/>
              <a:defRPr sz="6000"/>
            </a:lvl2pPr>
            <a:lvl3pPr lvl="2" algn="l">
              <a:lnSpc>
                <a:spcPct val="115000"/>
              </a:lnSpc>
              <a:spcBef>
                <a:spcPts val="0"/>
              </a:spcBef>
              <a:spcAft>
                <a:spcPts val="0"/>
              </a:spcAft>
              <a:buSzPts val="6000"/>
              <a:buNone/>
              <a:defRPr sz="6000"/>
            </a:lvl3pPr>
            <a:lvl4pPr lvl="3" algn="l">
              <a:lnSpc>
                <a:spcPct val="115000"/>
              </a:lnSpc>
              <a:spcBef>
                <a:spcPts val="0"/>
              </a:spcBef>
              <a:spcAft>
                <a:spcPts val="0"/>
              </a:spcAft>
              <a:buSzPts val="6000"/>
              <a:buNone/>
              <a:defRPr sz="6000"/>
            </a:lvl4pPr>
            <a:lvl5pPr lvl="4" algn="l">
              <a:lnSpc>
                <a:spcPct val="115000"/>
              </a:lnSpc>
              <a:spcBef>
                <a:spcPts val="0"/>
              </a:spcBef>
              <a:spcAft>
                <a:spcPts val="0"/>
              </a:spcAft>
              <a:buSzPts val="6000"/>
              <a:buNone/>
              <a:defRPr sz="6000"/>
            </a:lvl5pPr>
            <a:lvl6pPr lvl="5" algn="l">
              <a:lnSpc>
                <a:spcPct val="115000"/>
              </a:lnSpc>
              <a:spcBef>
                <a:spcPts val="0"/>
              </a:spcBef>
              <a:spcAft>
                <a:spcPts val="0"/>
              </a:spcAft>
              <a:buSzPts val="6000"/>
              <a:buNone/>
              <a:defRPr sz="6000"/>
            </a:lvl6pPr>
            <a:lvl7pPr lvl="6" algn="l">
              <a:lnSpc>
                <a:spcPct val="115000"/>
              </a:lnSpc>
              <a:spcBef>
                <a:spcPts val="0"/>
              </a:spcBef>
              <a:spcAft>
                <a:spcPts val="0"/>
              </a:spcAft>
              <a:buSzPts val="6000"/>
              <a:buNone/>
              <a:defRPr sz="6000"/>
            </a:lvl7pPr>
            <a:lvl8pPr lvl="7" algn="l">
              <a:lnSpc>
                <a:spcPct val="115000"/>
              </a:lnSpc>
              <a:spcBef>
                <a:spcPts val="0"/>
              </a:spcBef>
              <a:spcAft>
                <a:spcPts val="0"/>
              </a:spcAft>
              <a:buSzPts val="6000"/>
              <a:buNone/>
              <a:defRPr sz="6000"/>
            </a:lvl8pPr>
            <a:lvl9pPr lvl="8" algn="l">
              <a:lnSpc>
                <a:spcPct val="115000"/>
              </a:lnSpc>
              <a:spcBef>
                <a:spcPts val="0"/>
              </a:spcBef>
              <a:spcAft>
                <a:spcPts val="0"/>
              </a:spcAft>
              <a:buSzPts val="6000"/>
              <a:buNone/>
              <a:defRPr sz="6000"/>
            </a:lvl9pPr>
          </a:lstStyle>
          <a:p>
            <a:endParaRPr/>
          </a:p>
        </p:txBody>
      </p:sp>
      <p:cxnSp>
        <p:nvCxnSpPr>
          <p:cNvPr id="81" name="Google Shape;81;p13"/>
          <p:cNvCxnSpPr/>
          <p:nvPr/>
        </p:nvCxnSpPr>
        <p:spPr>
          <a:xfrm>
            <a:off x="1783800" y="3262113"/>
            <a:ext cx="8624400" cy="0"/>
          </a:xfrm>
          <a:prstGeom prst="straightConnector1">
            <a:avLst/>
          </a:prstGeom>
          <a:noFill/>
          <a:ln w="9525" cap="flat" cmpd="sng">
            <a:solidFill>
              <a:schemeClr val="dk2"/>
            </a:solidFill>
            <a:prstDash val="solid"/>
            <a:round/>
            <a:headEnd type="none" w="sm" len="sm"/>
            <a:tailEnd type="none" w="sm" len="sm"/>
          </a:ln>
        </p:spPr>
      </p:cxnSp>
      <p:sp>
        <p:nvSpPr>
          <p:cNvPr id="82" name="Google Shape;82;p13"/>
          <p:cNvSpPr txBox="1">
            <a:spLocks noGrp="1"/>
          </p:cNvSpPr>
          <p:nvPr>
            <p:ph type="subTitle" idx="2"/>
          </p:nvPr>
        </p:nvSpPr>
        <p:spPr>
          <a:xfrm>
            <a:off x="3914250" y="3585963"/>
            <a:ext cx="4363500" cy="298200"/>
          </a:xfrm>
          <a:prstGeom prst="rect">
            <a:avLst/>
          </a:prstGeom>
          <a:noFill/>
          <a:ln>
            <a:noFill/>
          </a:ln>
        </p:spPr>
        <p:txBody>
          <a:bodyPr spcFirstLastPara="1" wrap="square" lIns="121900" tIns="121900" rIns="121900" bIns="121900" anchor="ctr" anchorCtr="0">
            <a:noAutofit/>
          </a:bodyPr>
          <a:lstStyle>
            <a:lvl1pPr lvl="0" algn="ctr">
              <a:lnSpc>
                <a:spcPct val="115000"/>
              </a:lnSpc>
              <a:spcBef>
                <a:spcPts val="0"/>
              </a:spcBef>
              <a:spcAft>
                <a:spcPts val="0"/>
              </a:spcAft>
              <a:buSzPts val="1900"/>
              <a:buNone/>
              <a:defRPr/>
            </a:lvl1pPr>
            <a:lvl2pPr lvl="1" algn="l">
              <a:lnSpc>
                <a:spcPct val="115000"/>
              </a:lnSpc>
              <a:spcBef>
                <a:spcPts val="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a:endParaRPr/>
          </a:p>
        </p:txBody>
      </p:sp>
      <p:sp>
        <p:nvSpPr>
          <p:cNvPr id="83" name="Google Shape;83;p13"/>
          <p:cNvSpPr txBox="1">
            <a:spLocks noGrp="1"/>
          </p:cNvSpPr>
          <p:nvPr>
            <p:ph type="title" idx="3"/>
          </p:nvPr>
        </p:nvSpPr>
        <p:spPr>
          <a:xfrm>
            <a:off x="415650" y="3932264"/>
            <a:ext cx="11360700" cy="9774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000"/>
              <a:buNone/>
              <a:defRPr/>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a:endParaRPr/>
          </a:p>
        </p:txBody>
      </p:sp>
      <p:sp>
        <p:nvSpPr>
          <p:cNvPr id="84" name="Google Shape;84;p13"/>
          <p:cNvSpPr txBox="1">
            <a:spLocks noGrp="1"/>
          </p:cNvSpPr>
          <p:nvPr>
            <p:ph type="subTitle" idx="4"/>
          </p:nvPr>
        </p:nvSpPr>
        <p:spPr>
          <a:xfrm>
            <a:off x="3914250" y="4957563"/>
            <a:ext cx="4363500" cy="298200"/>
          </a:xfrm>
          <a:prstGeom prst="rect">
            <a:avLst/>
          </a:prstGeom>
          <a:noFill/>
          <a:ln>
            <a:noFill/>
          </a:ln>
        </p:spPr>
        <p:txBody>
          <a:bodyPr spcFirstLastPara="1" wrap="square" lIns="121900" tIns="121900" rIns="121900" bIns="121900" anchor="ctr" anchorCtr="0">
            <a:noAutofit/>
          </a:bodyPr>
          <a:lstStyle>
            <a:lvl1pPr lvl="0" algn="ctr">
              <a:lnSpc>
                <a:spcPct val="115000"/>
              </a:lnSpc>
              <a:spcBef>
                <a:spcPts val="0"/>
              </a:spcBef>
              <a:spcAft>
                <a:spcPts val="0"/>
              </a:spcAft>
              <a:buSzPts val="1900"/>
              <a:buNone/>
              <a:defRPr i="1"/>
            </a:lvl1pPr>
            <a:lvl2pPr lvl="1" algn="l">
              <a:lnSpc>
                <a:spcPct val="115000"/>
              </a:lnSpc>
              <a:spcBef>
                <a:spcPts val="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a:endParaRPr/>
          </a:p>
        </p:txBody>
      </p:sp>
      <p:grpSp>
        <p:nvGrpSpPr>
          <p:cNvPr id="85" name="Google Shape;85;p13"/>
          <p:cNvGrpSpPr/>
          <p:nvPr/>
        </p:nvGrpSpPr>
        <p:grpSpPr>
          <a:xfrm>
            <a:off x="996863" y="5847088"/>
            <a:ext cx="10198275" cy="0"/>
            <a:chOff x="1007625" y="5986750"/>
            <a:chExt cx="10198275" cy="0"/>
          </a:xfrm>
        </p:grpSpPr>
        <p:cxnSp>
          <p:nvCxnSpPr>
            <p:cNvPr id="86" name="Google Shape;86;p13"/>
            <p:cNvCxnSpPr/>
            <p:nvPr/>
          </p:nvCxnSpPr>
          <p:spPr>
            <a:xfrm>
              <a:off x="1007625" y="5986750"/>
              <a:ext cx="2986500" cy="0"/>
            </a:xfrm>
            <a:prstGeom prst="straightConnector1">
              <a:avLst/>
            </a:prstGeom>
            <a:noFill/>
            <a:ln w="9525" cap="flat" cmpd="sng">
              <a:solidFill>
                <a:srgbClr val="434343"/>
              </a:solidFill>
              <a:prstDash val="solid"/>
              <a:round/>
              <a:headEnd type="none" w="sm" len="sm"/>
              <a:tailEnd type="none" w="sm" len="sm"/>
            </a:ln>
          </p:spPr>
        </p:cxnSp>
        <p:cxnSp>
          <p:nvCxnSpPr>
            <p:cNvPr id="87" name="Google Shape;87;p13"/>
            <p:cNvCxnSpPr/>
            <p:nvPr/>
          </p:nvCxnSpPr>
          <p:spPr>
            <a:xfrm>
              <a:off x="8219400" y="5986750"/>
              <a:ext cx="2986500" cy="0"/>
            </a:xfrm>
            <a:prstGeom prst="straightConnector1">
              <a:avLst/>
            </a:prstGeom>
            <a:noFill/>
            <a:ln w="9525" cap="flat" cmpd="sng">
              <a:solidFill>
                <a:srgbClr val="434343"/>
              </a:solidFill>
              <a:prstDash val="solid"/>
              <a:round/>
              <a:headEnd type="none" w="sm" len="sm"/>
              <a:tailEnd type="none" w="sm" len="sm"/>
            </a:ln>
          </p:spPr>
        </p:cxnSp>
      </p:grpSp>
      <p:sp>
        <p:nvSpPr>
          <p:cNvPr id="88" name="Google Shape;88;p13"/>
          <p:cNvSpPr txBox="1">
            <a:spLocks noGrp="1"/>
          </p:cNvSpPr>
          <p:nvPr>
            <p:ph type="subTitle" idx="5"/>
          </p:nvPr>
        </p:nvSpPr>
        <p:spPr>
          <a:xfrm>
            <a:off x="996875" y="5847088"/>
            <a:ext cx="2981100" cy="298200"/>
          </a:xfrm>
          <a:prstGeom prst="rect">
            <a:avLst/>
          </a:prstGeom>
          <a:noFill/>
          <a:ln>
            <a:noFill/>
          </a:ln>
        </p:spPr>
        <p:txBody>
          <a:bodyPr spcFirstLastPara="1" wrap="square" lIns="121900" tIns="121900" rIns="121900" bIns="121900" anchor="ctr" anchorCtr="0">
            <a:noAutofit/>
          </a:bodyPr>
          <a:lstStyle>
            <a:lvl1pPr lvl="0" algn="ctr">
              <a:lnSpc>
                <a:spcPct val="115000"/>
              </a:lnSpc>
              <a:spcBef>
                <a:spcPts val="0"/>
              </a:spcBef>
              <a:spcAft>
                <a:spcPts val="0"/>
              </a:spcAft>
              <a:buSzPts val="1900"/>
              <a:buNone/>
              <a:defRPr sz="1600" i="1"/>
            </a:lvl1pPr>
            <a:lvl2pPr lvl="1" algn="l">
              <a:lnSpc>
                <a:spcPct val="115000"/>
              </a:lnSpc>
              <a:spcBef>
                <a:spcPts val="0"/>
              </a:spcBef>
              <a:spcAft>
                <a:spcPts val="0"/>
              </a:spcAft>
              <a:buSzPts val="1900"/>
              <a:buNone/>
              <a:defRPr i="1"/>
            </a:lvl2pPr>
            <a:lvl3pPr lvl="2" algn="l">
              <a:lnSpc>
                <a:spcPct val="115000"/>
              </a:lnSpc>
              <a:spcBef>
                <a:spcPts val="2100"/>
              </a:spcBef>
              <a:spcAft>
                <a:spcPts val="0"/>
              </a:spcAft>
              <a:buSzPts val="1900"/>
              <a:buNone/>
              <a:defRPr i="1"/>
            </a:lvl3pPr>
            <a:lvl4pPr lvl="3" algn="l">
              <a:lnSpc>
                <a:spcPct val="115000"/>
              </a:lnSpc>
              <a:spcBef>
                <a:spcPts val="2100"/>
              </a:spcBef>
              <a:spcAft>
                <a:spcPts val="0"/>
              </a:spcAft>
              <a:buSzPts val="1900"/>
              <a:buNone/>
              <a:defRPr i="1"/>
            </a:lvl4pPr>
            <a:lvl5pPr lvl="4" algn="l">
              <a:lnSpc>
                <a:spcPct val="115000"/>
              </a:lnSpc>
              <a:spcBef>
                <a:spcPts val="2100"/>
              </a:spcBef>
              <a:spcAft>
                <a:spcPts val="0"/>
              </a:spcAft>
              <a:buSzPts val="1900"/>
              <a:buNone/>
              <a:defRPr i="1"/>
            </a:lvl5pPr>
            <a:lvl6pPr lvl="5" algn="l">
              <a:lnSpc>
                <a:spcPct val="115000"/>
              </a:lnSpc>
              <a:spcBef>
                <a:spcPts val="2100"/>
              </a:spcBef>
              <a:spcAft>
                <a:spcPts val="0"/>
              </a:spcAft>
              <a:buSzPts val="1900"/>
              <a:buNone/>
              <a:defRPr i="1"/>
            </a:lvl6pPr>
            <a:lvl7pPr lvl="6" algn="l">
              <a:lnSpc>
                <a:spcPct val="115000"/>
              </a:lnSpc>
              <a:spcBef>
                <a:spcPts val="2100"/>
              </a:spcBef>
              <a:spcAft>
                <a:spcPts val="0"/>
              </a:spcAft>
              <a:buSzPts val="1900"/>
              <a:buNone/>
              <a:defRPr i="1"/>
            </a:lvl7pPr>
            <a:lvl8pPr lvl="7" algn="l">
              <a:lnSpc>
                <a:spcPct val="115000"/>
              </a:lnSpc>
              <a:spcBef>
                <a:spcPts val="2100"/>
              </a:spcBef>
              <a:spcAft>
                <a:spcPts val="0"/>
              </a:spcAft>
              <a:buSzPts val="1900"/>
              <a:buNone/>
              <a:defRPr i="1"/>
            </a:lvl8pPr>
            <a:lvl9pPr lvl="8" algn="l">
              <a:lnSpc>
                <a:spcPct val="115000"/>
              </a:lnSpc>
              <a:spcBef>
                <a:spcPts val="2100"/>
              </a:spcBef>
              <a:spcAft>
                <a:spcPts val="2100"/>
              </a:spcAft>
              <a:buSzPts val="1900"/>
              <a:buNone/>
              <a:defRPr i="1"/>
            </a:lvl9pPr>
          </a:lstStyle>
          <a:p>
            <a:endParaRPr/>
          </a:p>
        </p:txBody>
      </p:sp>
      <p:sp>
        <p:nvSpPr>
          <p:cNvPr id="89" name="Google Shape;89;p13"/>
          <p:cNvSpPr txBox="1">
            <a:spLocks noGrp="1"/>
          </p:cNvSpPr>
          <p:nvPr>
            <p:ph type="subTitle" idx="6"/>
          </p:nvPr>
        </p:nvSpPr>
        <p:spPr>
          <a:xfrm>
            <a:off x="8214050" y="5847088"/>
            <a:ext cx="2981100" cy="298200"/>
          </a:xfrm>
          <a:prstGeom prst="rect">
            <a:avLst/>
          </a:prstGeom>
          <a:noFill/>
          <a:ln>
            <a:noFill/>
          </a:ln>
        </p:spPr>
        <p:txBody>
          <a:bodyPr spcFirstLastPara="1" wrap="square" lIns="121900" tIns="121900" rIns="121900" bIns="121900" anchor="ctr" anchorCtr="0">
            <a:noAutofit/>
          </a:bodyPr>
          <a:lstStyle>
            <a:lvl1pPr lvl="0" algn="ctr">
              <a:lnSpc>
                <a:spcPct val="115000"/>
              </a:lnSpc>
              <a:spcBef>
                <a:spcPts val="0"/>
              </a:spcBef>
              <a:spcAft>
                <a:spcPts val="0"/>
              </a:spcAft>
              <a:buSzPts val="1900"/>
              <a:buNone/>
              <a:defRPr sz="1600" i="1"/>
            </a:lvl1pPr>
            <a:lvl2pPr lvl="1" algn="l">
              <a:lnSpc>
                <a:spcPct val="115000"/>
              </a:lnSpc>
              <a:spcBef>
                <a:spcPts val="0"/>
              </a:spcBef>
              <a:spcAft>
                <a:spcPts val="0"/>
              </a:spcAft>
              <a:buSzPts val="1900"/>
              <a:buNone/>
              <a:defRPr i="1"/>
            </a:lvl2pPr>
            <a:lvl3pPr lvl="2" algn="l">
              <a:lnSpc>
                <a:spcPct val="115000"/>
              </a:lnSpc>
              <a:spcBef>
                <a:spcPts val="2100"/>
              </a:spcBef>
              <a:spcAft>
                <a:spcPts val="0"/>
              </a:spcAft>
              <a:buSzPts val="1900"/>
              <a:buNone/>
              <a:defRPr i="1"/>
            </a:lvl3pPr>
            <a:lvl4pPr lvl="3" algn="l">
              <a:lnSpc>
                <a:spcPct val="115000"/>
              </a:lnSpc>
              <a:spcBef>
                <a:spcPts val="2100"/>
              </a:spcBef>
              <a:spcAft>
                <a:spcPts val="0"/>
              </a:spcAft>
              <a:buSzPts val="1900"/>
              <a:buNone/>
              <a:defRPr i="1"/>
            </a:lvl4pPr>
            <a:lvl5pPr lvl="4" algn="l">
              <a:lnSpc>
                <a:spcPct val="115000"/>
              </a:lnSpc>
              <a:spcBef>
                <a:spcPts val="2100"/>
              </a:spcBef>
              <a:spcAft>
                <a:spcPts val="0"/>
              </a:spcAft>
              <a:buSzPts val="1900"/>
              <a:buNone/>
              <a:defRPr i="1"/>
            </a:lvl5pPr>
            <a:lvl6pPr lvl="5" algn="l">
              <a:lnSpc>
                <a:spcPct val="115000"/>
              </a:lnSpc>
              <a:spcBef>
                <a:spcPts val="2100"/>
              </a:spcBef>
              <a:spcAft>
                <a:spcPts val="0"/>
              </a:spcAft>
              <a:buSzPts val="1900"/>
              <a:buNone/>
              <a:defRPr i="1"/>
            </a:lvl6pPr>
            <a:lvl7pPr lvl="6" algn="l">
              <a:lnSpc>
                <a:spcPct val="115000"/>
              </a:lnSpc>
              <a:spcBef>
                <a:spcPts val="2100"/>
              </a:spcBef>
              <a:spcAft>
                <a:spcPts val="0"/>
              </a:spcAft>
              <a:buSzPts val="1900"/>
              <a:buNone/>
              <a:defRPr i="1"/>
            </a:lvl7pPr>
            <a:lvl8pPr lvl="7" algn="l">
              <a:lnSpc>
                <a:spcPct val="115000"/>
              </a:lnSpc>
              <a:spcBef>
                <a:spcPts val="2100"/>
              </a:spcBef>
              <a:spcAft>
                <a:spcPts val="0"/>
              </a:spcAft>
              <a:buSzPts val="1900"/>
              <a:buNone/>
              <a:defRPr i="1"/>
            </a:lvl8pPr>
            <a:lvl9pPr lvl="8" algn="l">
              <a:lnSpc>
                <a:spcPct val="115000"/>
              </a:lnSpc>
              <a:spcBef>
                <a:spcPts val="2100"/>
              </a:spcBef>
              <a:spcAft>
                <a:spcPts val="2100"/>
              </a:spcAft>
              <a:buSzPts val="1900"/>
              <a:buNone/>
              <a:defRPr i="1"/>
            </a:lvl9pPr>
          </a:lstStyle>
          <a:p>
            <a:endParaRPr/>
          </a:p>
        </p:txBody>
      </p:sp>
      <p:sp>
        <p:nvSpPr>
          <p:cNvPr id="90" name="Google Shape;90;p13"/>
          <p:cNvSpPr txBox="1">
            <a:spLocks noGrp="1"/>
          </p:cNvSpPr>
          <p:nvPr>
            <p:ph type="subTitle" idx="7"/>
          </p:nvPr>
        </p:nvSpPr>
        <p:spPr>
          <a:xfrm>
            <a:off x="996875" y="5548888"/>
            <a:ext cx="2981100" cy="298200"/>
          </a:xfrm>
          <a:prstGeom prst="rect">
            <a:avLst/>
          </a:prstGeom>
          <a:noFill/>
          <a:ln>
            <a:noFill/>
          </a:ln>
        </p:spPr>
        <p:txBody>
          <a:bodyPr spcFirstLastPara="1" wrap="square" lIns="121900" tIns="121900" rIns="121900" bIns="121900" anchor="ctr" anchorCtr="0">
            <a:noAutofit/>
          </a:bodyPr>
          <a:lstStyle>
            <a:lvl1pPr lvl="0" algn="ctr">
              <a:lnSpc>
                <a:spcPct val="115000"/>
              </a:lnSpc>
              <a:spcBef>
                <a:spcPts val="0"/>
              </a:spcBef>
              <a:spcAft>
                <a:spcPts val="0"/>
              </a:spcAft>
              <a:buSzPts val="1900"/>
              <a:buNone/>
              <a:defRPr i="1"/>
            </a:lvl1pPr>
            <a:lvl2pPr lvl="1" algn="l">
              <a:lnSpc>
                <a:spcPct val="115000"/>
              </a:lnSpc>
              <a:spcBef>
                <a:spcPts val="0"/>
              </a:spcBef>
              <a:spcAft>
                <a:spcPts val="0"/>
              </a:spcAft>
              <a:buSzPts val="1900"/>
              <a:buNone/>
              <a:defRPr i="1"/>
            </a:lvl2pPr>
            <a:lvl3pPr lvl="2" algn="l">
              <a:lnSpc>
                <a:spcPct val="115000"/>
              </a:lnSpc>
              <a:spcBef>
                <a:spcPts val="2100"/>
              </a:spcBef>
              <a:spcAft>
                <a:spcPts val="0"/>
              </a:spcAft>
              <a:buSzPts val="1900"/>
              <a:buNone/>
              <a:defRPr i="1"/>
            </a:lvl3pPr>
            <a:lvl4pPr lvl="3" algn="l">
              <a:lnSpc>
                <a:spcPct val="115000"/>
              </a:lnSpc>
              <a:spcBef>
                <a:spcPts val="2100"/>
              </a:spcBef>
              <a:spcAft>
                <a:spcPts val="0"/>
              </a:spcAft>
              <a:buSzPts val="1900"/>
              <a:buNone/>
              <a:defRPr i="1"/>
            </a:lvl4pPr>
            <a:lvl5pPr lvl="4" algn="l">
              <a:lnSpc>
                <a:spcPct val="115000"/>
              </a:lnSpc>
              <a:spcBef>
                <a:spcPts val="2100"/>
              </a:spcBef>
              <a:spcAft>
                <a:spcPts val="0"/>
              </a:spcAft>
              <a:buSzPts val="1900"/>
              <a:buNone/>
              <a:defRPr i="1"/>
            </a:lvl5pPr>
            <a:lvl6pPr lvl="5" algn="l">
              <a:lnSpc>
                <a:spcPct val="115000"/>
              </a:lnSpc>
              <a:spcBef>
                <a:spcPts val="2100"/>
              </a:spcBef>
              <a:spcAft>
                <a:spcPts val="0"/>
              </a:spcAft>
              <a:buSzPts val="1900"/>
              <a:buNone/>
              <a:defRPr i="1"/>
            </a:lvl6pPr>
            <a:lvl7pPr lvl="6" algn="l">
              <a:lnSpc>
                <a:spcPct val="115000"/>
              </a:lnSpc>
              <a:spcBef>
                <a:spcPts val="2100"/>
              </a:spcBef>
              <a:spcAft>
                <a:spcPts val="0"/>
              </a:spcAft>
              <a:buSzPts val="1900"/>
              <a:buNone/>
              <a:defRPr i="1"/>
            </a:lvl7pPr>
            <a:lvl8pPr lvl="7" algn="l">
              <a:lnSpc>
                <a:spcPct val="115000"/>
              </a:lnSpc>
              <a:spcBef>
                <a:spcPts val="2100"/>
              </a:spcBef>
              <a:spcAft>
                <a:spcPts val="0"/>
              </a:spcAft>
              <a:buSzPts val="1900"/>
              <a:buNone/>
              <a:defRPr i="1"/>
            </a:lvl8pPr>
            <a:lvl9pPr lvl="8" algn="l">
              <a:lnSpc>
                <a:spcPct val="115000"/>
              </a:lnSpc>
              <a:spcBef>
                <a:spcPts val="2100"/>
              </a:spcBef>
              <a:spcAft>
                <a:spcPts val="2100"/>
              </a:spcAft>
              <a:buSzPts val="1900"/>
              <a:buNone/>
              <a:defRPr i="1"/>
            </a:lvl9pPr>
          </a:lstStyle>
          <a:p>
            <a:endParaRPr/>
          </a:p>
        </p:txBody>
      </p:sp>
      <p:sp>
        <p:nvSpPr>
          <p:cNvPr id="91" name="Google Shape;91;p13"/>
          <p:cNvSpPr txBox="1">
            <a:spLocks noGrp="1"/>
          </p:cNvSpPr>
          <p:nvPr>
            <p:ph type="subTitle" idx="8"/>
          </p:nvPr>
        </p:nvSpPr>
        <p:spPr>
          <a:xfrm>
            <a:off x="8214050" y="5548888"/>
            <a:ext cx="2981100" cy="298200"/>
          </a:xfrm>
          <a:prstGeom prst="rect">
            <a:avLst/>
          </a:prstGeom>
          <a:noFill/>
          <a:ln>
            <a:noFill/>
          </a:ln>
        </p:spPr>
        <p:txBody>
          <a:bodyPr spcFirstLastPara="1" wrap="square" lIns="121900" tIns="121900" rIns="121900" bIns="121900" anchor="ctr" anchorCtr="0">
            <a:noAutofit/>
          </a:bodyPr>
          <a:lstStyle>
            <a:lvl1pPr lvl="0" algn="ctr">
              <a:lnSpc>
                <a:spcPct val="115000"/>
              </a:lnSpc>
              <a:spcBef>
                <a:spcPts val="0"/>
              </a:spcBef>
              <a:spcAft>
                <a:spcPts val="0"/>
              </a:spcAft>
              <a:buSzPts val="1900"/>
              <a:buNone/>
              <a:defRPr i="1"/>
            </a:lvl1pPr>
            <a:lvl2pPr lvl="1" algn="l">
              <a:lnSpc>
                <a:spcPct val="115000"/>
              </a:lnSpc>
              <a:spcBef>
                <a:spcPts val="0"/>
              </a:spcBef>
              <a:spcAft>
                <a:spcPts val="0"/>
              </a:spcAft>
              <a:buSzPts val="1900"/>
              <a:buNone/>
              <a:defRPr i="1"/>
            </a:lvl2pPr>
            <a:lvl3pPr lvl="2" algn="l">
              <a:lnSpc>
                <a:spcPct val="115000"/>
              </a:lnSpc>
              <a:spcBef>
                <a:spcPts val="2100"/>
              </a:spcBef>
              <a:spcAft>
                <a:spcPts val="0"/>
              </a:spcAft>
              <a:buSzPts val="1900"/>
              <a:buNone/>
              <a:defRPr i="1"/>
            </a:lvl3pPr>
            <a:lvl4pPr lvl="3" algn="l">
              <a:lnSpc>
                <a:spcPct val="115000"/>
              </a:lnSpc>
              <a:spcBef>
                <a:spcPts val="2100"/>
              </a:spcBef>
              <a:spcAft>
                <a:spcPts val="0"/>
              </a:spcAft>
              <a:buSzPts val="1900"/>
              <a:buNone/>
              <a:defRPr i="1"/>
            </a:lvl4pPr>
            <a:lvl5pPr lvl="4" algn="l">
              <a:lnSpc>
                <a:spcPct val="115000"/>
              </a:lnSpc>
              <a:spcBef>
                <a:spcPts val="2100"/>
              </a:spcBef>
              <a:spcAft>
                <a:spcPts val="0"/>
              </a:spcAft>
              <a:buSzPts val="1900"/>
              <a:buNone/>
              <a:defRPr i="1"/>
            </a:lvl5pPr>
            <a:lvl6pPr lvl="5" algn="l">
              <a:lnSpc>
                <a:spcPct val="115000"/>
              </a:lnSpc>
              <a:spcBef>
                <a:spcPts val="2100"/>
              </a:spcBef>
              <a:spcAft>
                <a:spcPts val="0"/>
              </a:spcAft>
              <a:buSzPts val="1900"/>
              <a:buNone/>
              <a:defRPr i="1"/>
            </a:lvl6pPr>
            <a:lvl7pPr lvl="6" algn="l">
              <a:lnSpc>
                <a:spcPct val="115000"/>
              </a:lnSpc>
              <a:spcBef>
                <a:spcPts val="2100"/>
              </a:spcBef>
              <a:spcAft>
                <a:spcPts val="0"/>
              </a:spcAft>
              <a:buSzPts val="1900"/>
              <a:buNone/>
              <a:defRPr i="1"/>
            </a:lvl7pPr>
            <a:lvl8pPr lvl="7" algn="l">
              <a:lnSpc>
                <a:spcPct val="115000"/>
              </a:lnSpc>
              <a:spcBef>
                <a:spcPts val="2100"/>
              </a:spcBef>
              <a:spcAft>
                <a:spcPts val="0"/>
              </a:spcAft>
              <a:buSzPts val="1900"/>
              <a:buNone/>
              <a:defRPr i="1"/>
            </a:lvl8pPr>
            <a:lvl9pPr lvl="8" algn="l">
              <a:lnSpc>
                <a:spcPct val="115000"/>
              </a:lnSpc>
              <a:spcBef>
                <a:spcPts val="2100"/>
              </a:spcBef>
              <a:spcAft>
                <a:spcPts val="2100"/>
              </a:spcAft>
              <a:buSzPts val="1900"/>
              <a:buNone/>
              <a:defRPr i="1"/>
            </a:lvl9pPr>
          </a:lstStyle>
          <a:p>
            <a:endParaRPr/>
          </a:p>
        </p:txBody>
      </p:sp>
      <p:cxnSp>
        <p:nvCxnSpPr>
          <p:cNvPr id="92" name="Google Shape;92;p13"/>
          <p:cNvCxnSpPr/>
          <p:nvPr/>
        </p:nvCxnSpPr>
        <p:spPr>
          <a:xfrm rot="10800000">
            <a:off x="497850" y="287925"/>
            <a:ext cx="11196300" cy="0"/>
          </a:xfrm>
          <a:prstGeom prst="straightConnector1">
            <a:avLst/>
          </a:prstGeom>
          <a:noFill/>
          <a:ln w="19050" cap="rnd" cmpd="sng">
            <a:solidFill>
              <a:schemeClr val="dk1"/>
            </a:solidFill>
            <a:prstDash val="solid"/>
            <a:round/>
            <a:headEnd type="none" w="sm" len="sm"/>
            <a:tailEnd type="none" w="sm" len="sm"/>
          </a:ln>
        </p:spPr>
      </p:cxnSp>
      <p:cxnSp>
        <p:nvCxnSpPr>
          <p:cNvPr id="93" name="Google Shape;93;p13"/>
          <p:cNvCxnSpPr/>
          <p:nvPr/>
        </p:nvCxnSpPr>
        <p:spPr>
          <a:xfrm rot="10800000">
            <a:off x="497850" y="6536325"/>
            <a:ext cx="11196300" cy="0"/>
          </a:xfrm>
          <a:prstGeom prst="straightConnector1">
            <a:avLst/>
          </a:prstGeom>
          <a:noFill/>
          <a:ln w="19050" cap="rnd" cmpd="sng">
            <a:solidFill>
              <a:schemeClr val="dk1"/>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3 Just title">
  <p:cSld name="CUSTOM_22">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415650" y="421101"/>
            <a:ext cx="11360700" cy="9918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 name="Shape 96"/>
        <p:cNvGrpSpPr/>
        <p:nvPr/>
      </p:nvGrpSpPr>
      <p:grpSpPr>
        <a:xfrm>
          <a:off x="0" y="0"/>
          <a:ext cx="0" cy="0"/>
          <a:chOff x="0" y="0"/>
          <a:chExt cx="0" cy="0"/>
        </a:xfrm>
      </p:grpSpPr>
      <p:grpSp>
        <p:nvGrpSpPr>
          <p:cNvPr id="97" name="Google Shape;97;p15"/>
          <p:cNvGrpSpPr/>
          <p:nvPr/>
        </p:nvGrpSpPr>
        <p:grpSpPr>
          <a:xfrm>
            <a:off x="0" y="0"/>
            <a:ext cx="12192000" cy="6858000"/>
            <a:chOff x="0" y="0"/>
            <a:chExt cx="12192000" cy="6858000"/>
          </a:xfrm>
        </p:grpSpPr>
        <p:sp>
          <p:nvSpPr>
            <p:cNvPr id="98" name="Google Shape;98;p15"/>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5"/>
            <p:cNvSpPr txBox="1"/>
            <p:nvPr/>
          </p:nvSpPr>
          <p:spPr>
            <a:xfrm>
              <a:off x="463500" y="2858044"/>
              <a:ext cx="8956500" cy="383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3F3F3F"/>
                  </a:solidFill>
                  <a:latin typeface="Poppins"/>
                  <a:ea typeface="Poppins"/>
                  <a:cs typeface="Poppins"/>
                  <a:sym typeface="Poppins"/>
                </a:rPr>
                <a:t>Free </a:t>
              </a:r>
              <a:r>
                <a:rPr lang="en" sz="3600" b="0" i="0" u="none" strike="noStrike" cap="none">
                  <a:solidFill>
                    <a:srgbClr val="3F3F3F"/>
                  </a:solidFill>
                  <a:latin typeface="Poppins"/>
                  <a:ea typeface="Poppins"/>
                  <a:cs typeface="Poppins"/>
                  <a:sym typeface="Poppins"/>
                </a:rPr>
                <a:t>themes and templates for </a:t>
              </a:r>
              <a:r>
                <a:rPr lang="en" sz="3600" b="1" i="0" u="none" strike="noStrike" cap="none">
                  <a:solidFill>
                    <a:srgbClr val="3F3F3F"/>
                  </a:solidFill>
                  <a:latin typeface="Poppins"/>
                  <a:ea typeface="Poppins"/>
                  <a:cs typeface="Poppins"/>
                  <a:sym typeface="Poppins"/>
                </a:rPr>
                <a:t>Google Slides</a:t>
              </a:r>
              <a:r>
                <a:rPr lang="en" sz="3600" b="0" i="0" u="none" strike="noStrike" cap="none">
                  <a:solidFill>
                    <a:srgbClr val="3F3F3F"/>
                  </a:solidFill>
                  <a:latin typeface="Poppins"/>
                  <a:ea typeface="Poppins"/>
                  <a:cs typeface="Poppins"/>
                  <a:sym typeface="Poppins"/>
                </a:rPr>
                <a:t> or </a:t>
              </a:r>
              <a:r>
                <a:rPr lang="en" sz="3600" b="1" i="0" u="none" strike="noStrike" cap="none">
                  <a:solidFill>
                    <a:srgbClr val="3F3F3F"/>
                  </a:solidFill>
                  <a:latin typeface="Poppins"/>
                  <a:ea typeface="Poppins"/>
                  <a:cs typeface="Poppins"/>
                  <a:sym typeface="Poppins"/>
                </a:rPr>
                <a:t>PowerPoint</a:t>
              </a:r>
              <a:endParaRPr sz="3600" b="1" i="0" u="none" strike="noStrike" cap="none">
                <a:solidFill>
                  <a:srgbClr val="3F3F3F"/>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3F3F3F"/>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3F3F3F"/>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CB25"/>
                  </a:solidFill>
                  <a:latin typeface="Poppins"/>
                  <a:ea typeface="Poppins"/>
                  <a:cs typeface="Poppins"/>
                  <a:sym typeface="Poppins"/>
                </a:rPr>
                <a:t>NOT to be sold as is or modified!</a:t>
              </a:r>
              <a:endParaRPr sz="3000" b="1" i="0" u="none" strike="noStrike" cap="none">
                <a:solidFill>
                  <a:srgbClr val="FFCB25"/>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2700"/>
                <a:buFont typeface="Arial"/>
                <a:buNone/>
              </a:pPr>
              <a:r>
                <a:rPr lang="en" sz="2700" b="0" i="0" u="none" strike="noStrike" cap="none">
                  <a:solidFill>
                    <a:srgbClr val="3F3F3F"/>
                  </a:solidFill>
                  <a:latin typeface="Poppins"/>
                  <a:ea typeface="Poppins"/>
                  <a:cs typeface="Poppins"/>
                  <a:sym typeface="Poppins"/>
                </a:rPr>
                <a:t>Read </a:t>
              </a:r>
              <a:r>
                <a:rPr lang="en" sz="2700" b="0" i="0" u="sng" strike="noStrike" cap="none">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i="0" u="none" strike="noStrike" cap="none">
                  <a:solidFill>
                    <a:srgbClr val="FFCB25"/>
                  </a:solidFill>
                  <a:latin typeface="Poppins"/>
                  <a:ea typeface="Poppins"/>
                  <a:cs typeface="Poppins"/>
                  <a:sym typeface="Poppins"/>
                </a:rPr>
                <a:t> </a:t>
              </a:r>
              <a:r>
                <a:rPr lang="en" sz="2700" b="0" i="0" u="none" strike="noStrike" cap="none">
                  <a:solidFill>
                    <a:srgbClr val="3F3F3F"/>
                  </a:solidFill>
                  <a:latin typeface="Poppins"/>
                  <a:ea typeface="Poppins"/>
                  <a:cs typeface="Poppins"/>
                  <a:sym typeface="Poppins"/>
                </a:rPr>
                <a:t>on slidesmania.com</a:t>
              </a:r>
              <a:endParaRPr sz="2700" b="0" i="0" u="none" strike="noStrike" cap="none">
                <a:solidFill>
                  <a:srgbClr val="3F3F3F"/>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3F3F3F"/>
                  </a:solidFill>
                  <a:latin typeface="Poppins"/>
                  <a:ea typeface="Poppins"/>
                  <a:cs typeface="Poppins"/>
                  <a:sym typeface="Poppins"/>
                </a:rPr>
                <a:t>Do not remove the slidesmania.com text on the sides.</a:t>
              </a:r>
              <a:endParaRPr sz="2000" b="0" i="0" u="none" strike="noStrike" cap="none">
                <a:solidFill>
                  <a:srgbClr val="3F3F3F"/>
                </a:solidFill>
                <a:latin typeface="Poppins"/>
                <a:ea typeface="Poppins"/>
                <a:cs typeface="Poppins"/>
                <a:sym typeface="Poppins"/>
              </a:endParaRPr>
            </a:p>
          </p:txBody>
        </p:sp>
        <p:cxnSp>
          <p:nvCxnSpPr>
            <p:cNvPr id="100" name="Google Shape;100;p15"/>
            <p:cNvCxnSpPr/>
            <p:nvPr/>
          </p:nvCxnSpPr>
          <p:spPr>
            <a:xfrm>
              <a:off x="10423367" y="5688858"/>
              <a:ext cx="1495200" cy="12900"/>
            </a:xfrm>
            <a:prstGeom prst="straightConnector1">
              <a:avLst/>
            </a:prstGeom>
            <a:noFill/>
            <a:ln w="38100" cap="flat" cmpd="sng">
              <a:solidFill>
                <a:srgbClr val="FFCB25"/>
              </a:solidFill>
              <a:prstDash val="solid"/>
              <a:round/>
              <a:headEnd type="none" w="sm" len="sm"/>
              <a:tailEnd type="none" w="sm" len="sm"/>
            </a:ln>
          </p:spPr>
        </p:cxnSp>
        <p:pic>
          <p:nvPicPr>
            <p:cNvPr id="101" name="Google Shape;101;p15">
              <a:hlinkClick r:id="rId3"/>
            </p:cNvPr>
            <p:cNvPicPr preferRelativeResize="0"/>
            <p:nvPr/>
          </p:nvPicPr>
          <p:blipFill rotWithShape="1">
            <a:blip r:embed="rId4">
              <a:alphaModFix/>
            </a:blip>
            <a:srcRect/>
            <a:stretch/>
          </p:blipFill>
          <p:spPr>
            <a:xfrm>
              <a:off x="8982558" y="5912306"/>
              <a:ext cx="713232" cy="637863"/>
            </a:xfrm>
            <a:prstGeom prst="rect">
              <a:avLst/>
            </a:prstGeom>
            <a:noFill/>
            <a:ln>
              <a:noFill/>
            </a:ln>
          </p:spPr>
        </p:pic>
        <p:pic>
          <p:nvPicPr>
            <p:cNvPr id="102" name="Google Shape;102;p15">
              <a:hlinkClick r:id="rId5"/>
            </p:cNvPr>
            <p:cNvPicPr preferRelativeResize="0"/>
            <p:nvPr/>
          </p:nvPicPr>
          <p:blipFill rotWithShape="1">
            <a:blip r:embed="rId6">
              <a:alphaModFix/>
            </a:blip>
            <a:srcRect/>
            <a:stretch/>
          </p:blipFill>
          <p:spPr>
            <a:xfrm>
              <a:off x="9764428" y="5916798"/>
              <a:ext cx="708660" cy="628879"/>
            </a:xfrm>
            <a:prstGeom prst="rect">
              <a:avLst/>
            </a:prstGeom>
            <a:noFill/>
            <a:ln>
              <a:noFill/>
            </a:ln>
          </p:spPr>
        </p:pic>
        <p:pic>
          <p:nvPicPr>
            <p:cNvPr id="103" name="Google Shape;103;p15">
              <a:hlinkClick r:id="rId7"/>
            </p:cNvPr>
            <p:cNvPicPr preferRelativeResize="0"/>
            <p:nvPr/>
          </p:nvPicPr>
          <p:blipFill rotWithShape="1">
            <a:blip r:embed="rId8">
              <a:alphaModFix/>
            </a:blip>
            <a:srcRect/>
            <a:stretch/>
          </p:blipFill>
          <p:spPr>
            <a:xfrm>
              <a:off x="10541715" y="5905569"/>
              <a:ext cx="612648" cy="624387"/>
            </a:xfrm>
            <a:prstGeom prst="rect">
              <a:avLst/>
            </a:prstGeom>
            <a:noFill/>
            <a:ln>
              <a:noFill/>
            </a:ln>
          </p:spPr>
        </p:pic>
        <p:pic>
          <p:nvPicPr>
            <p:cNvPr id="104" name="Google Shape;104;p15">
              <a:hlinkClick r:id="rId9"/>
            </p:cNvPr>
            <p:cNvPicPr preferRelativeResize="0"/>
            <p:nvPr/>
          </p:nvPicPr>
          <p:blipFill rotWithShape="1">
            <a:blip r:embed="rId10">
              <a:alphaModFix/>
            </a:blip>
            <a:srcRect/>
            <a:stretch/>
          </p:blipFill>
          <p:spPr>
            <a:xfrm>
              <a:off x="11219049" y="5916799"/>
              <a:ext cx="699516" cy="601927"/>
            </a:xfrm>
            <a:prstGeom prst="rect">
              <a:avLst/>
            </a:prstGeom>
            <a:noFill/>
            <a:ln>
              <a:noFill/>
            </a:ln>
          </p:spPr>
        </p:pic>
        <p:sp>
          <p:nvSpPr>
            <p:cNvPr id="105" name="Google Shape;105;p15"/>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400"/>
                <a:buFont typeface="Arial"/>
                <a:buNone/>
              </a:pPr>
              <a:r>
                <a:rPr lang="en" sz="2400" b="1" i="0" u="none" strike="noStrike" cap="none">
                  <a:solidFill>
                    <a:srgbClr val="252525"/>
                  </a:solidFill>
                  <a:latin typeface="Homemade Apple"/>
                  <a:ea typeface="Homemade Apple"/>
                  <a:cs typeface="Homemade Apple"/>
                  <a:sym typeface="Homemade Apple"/>
                </a:rPr>
                <a:t>Sharing is caring!</a:t>
              </a:r>
              <a:endParaRPr sz="2400" b="1" i="0" u="none" strike="noStrike" cap="none">
                <a:solidFill>
                  <a:srgbClr val="252525"/>
                </a:solidFill>
                <a:latin typeface="Homemade Apple"/>
                <a:ea typeface="Homemade Apple"/>
                <a:cs typeface="Homemade Apple"/>
                <a:sym typeface="Homemade Apple"/>
              </a:endParaRPr>
            </a:p>
          </p:txBody>
        </p:sp>
      </p:grpSp>
      <p:pic>
        <p:nvPicPr>
          <p:cNvPr id="106" name="Google Shape;106;p15"/>
          <p:cNvPicPr preferRelativeResize="0"/>
          <p:nvPr/>
        </p:nvPicPr>
        <p:blipFill rotWithShape="1">
          <a:blip r:embed="rId11">
            <a:alphaModFix/>
          </a:blip>
          <a:srcRect t="16256" b="20905"/>
          <a:stretch/>
        </p:blipFill>
        <p:spPr>
          <a:xfrm>
            <a:off x="125075" y="493725"/>
            <a:ext cx="8239800" cy="20711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3 Six columns">
  <p:cSld name="CUSTOM_2">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90775" y="751875"/>
            <a:ext cx="11210400" cy="763500"/>
          </a:xfrm>
          <a:prstGeom prst="rect">
            <a:avLst/>
          </a:prstGeom>
          <a:noFill/>
          <a:ln>
            <a:noFill/>
          </a:ln>
        </p:spPr>
        <p:txBody>
          <a:bodyPr spcFirstLastPara="1" wrap="square" lIns="121900" tIns="121900" rIns="121900" bIns="121900" anchor="ctr" anchorCtr="0">
            <a:noAutofit/>
          </a:bodyPr>
          <a:lstStyle>
            <a:lvl1pPr marR="0" lvl="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6" name="Google Shape;16;p3"/>
          <p:cNvSpPr txBox="1">
            <a:spLocks noGrp="1"/>
          </p:cNvSpPr>
          <p:nvPr>
            <p:ph type="body" idx="1"/>
          </p:nvPr>
        </p:nvSpPr>
        <p:spPr>
          <a:xfrm>
            <a:off x="2993825" y="2894770"/>
            <a:ext cx="3294600" cy="13227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a:lvl1pPr>
            <a:lvl2pPr marL="914400" lvl="1" indent="-349250" algn="l">
              <a:lnSpc>
                <a:spcPct val="100000"/>
              </a:lnSpc>
              <a:spcBef>
                <a:spcPts val="0"/>
              </a:spcBef>
              <a:spcAft>
                <a:spcPts val="0"/>
              </a:spcAft>
              <a:buSzPts val="1900"/>
              <a:buChar char="○"/>
              <a:defRPr/>
            </a:lvl2pPr>
            <a:lvl3pPr marL="1371600" lvl="2" indent="-349250" algn="l">
              <a:lnSpc>
                <a:spcPct val="100000"/>
              </a:lnSpc>
              <a:spcBef>
                <a:spcPts val="2100"/>
              </a:spcBef>
              <a:spcAft>
                <a:spcPts val="0"/>
              </a:spcAft>
              <a:buSzPts val="1900"/>
              <a:buChar char="■"/>
              <a:defRPr/>
            </a:lvl3pPr>
            <a:lvl4pPr marL="1828800" lvl="3" indent="-349250" algn="l">
              <a:lnSpc>
                <a:spcPct val="100000"/>
              </a:lnSpc>
              <a:spcBef>
                <a:spcPts val="2100"/>
              </a:spcBef>
              <a:spcAft>
                <a:spcPts val="0"/>
              </a:spcAft>
              <a:buSzPts val="1900"/>
              <a:buChar char="●"/>
              <a:defRPr/>
            </a:lvl4pPr>
            <a:lvl5pPr marL="2286000" lvl="4" indent="-349250" algn="l">
              <a:lnSpc>
                <a:spcPct val="100000"/>
              </a:lnSpc>
              <a:spcBef>
                <a:spcPts val="2100"/>
              </a:spcBef>
              <a:spcAft>
                <a:spcPts val="0"/>
              </a:spcAft>
              <a:buSzPts val="1900"/>
              <a:buChar char="○"/>
              <a:defRPr/>
            </a:lvl5pPr>
            <a:lvl6pPr marL="2743200" lvl="5" indent="-349250" algn="l">
              <a:lnSpc>
                <a:spcPct val="100000"/>
              </a:lnSpc>
              <a:spcBef>
                <a:spcPts val="2100"/>
              </a:spcBef>
              <a:spcAft>
                <a:spcPts val="0"/>
              </a:spcAft>
              <a:buSzPts val="1900"/>
              <a:buChar char="■"/>
              <a:defRPr/>
            </a:lvl6pPr>
            <a:lvl7pPr marL="3200400" lvl="6" indent="-349250" algn="l">
              <a:lnSpc>
                <a:spcPct val="100000"/>
              </a:lnSpc>
              <a:spcBef>
                <a:spcPts val="2100"/>
              </a:spcBef>
              <a:spcAft>
                <a:spcPts val="0"/>
              </a:spcAft>
              <a:buSzPts val="1900"/>
              <a:buChar char="●"/>
              <a:defRPr/>
            </a:lvl7pPr>
            <a:lvl8pPr marL="3657600" lvl="7" indent="-349250" algn="l">
              <a:lnSpc>
                <a:spcPct val="100000"/>
              </a:lnSpc>
              <a:spcBef>
                <a:spcPts val="2100"/>
              </a:spcBef>
              <a:spcAft>
                <a:spcPts val="0"/>
              </a:spcAft>
              <a:buSzPts val="1900"/>
              <a:buChar char="○"/>
              <a:defRPr/>
            </a:lvl8pPr>
            <a:lvl9pPr marL="4114800" lvl="8" indent="-349250" algn="l">
              <a:lnSpc>
                <a:spcPct val="100000"/>
              </a:lnSpc>
              <a:spcBef>
                <a:spcPts val="2100"/>
              </a:spcBef>
              <a:spcAft>
                <a:spcPts val="2100"/>
              </a:spcAft>
              <a:buSzPts val="1900"/>
              <a:buChar char="■"/>
              <a:defRPr/>
            </a:lvl9pPr>
          </a:lstStyle>
          <a:p>
            <a:endParaRPr/>
          </a:p>
        </p:txBody>
      </p:sp>
      <p:sp>
        <p:nvSpPr>
          <p:cNvPr id="17" name="Google Shape;17;p3"/>
          <p:cNvSpPr txBox="1">
            <a:spLocks noGrp="1"/>
          </p:cNvSpPr>
          <p:nvPr>
            <p:ph type="body" idx="2"/>
          </p:nvPr>
        </p:nvSpPr>
        <p:spPr>
          <a:xfrm>
            <a:off x="7332750" y="2894770"/>
            <a:ext cx="3294600" cy="13227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a:lvl1pPr>
            <a:lvl2pPr marL="914400" lvl="1" indent="-349250" algn="l">
              <a:lnSpc>
                <a:spcPct val="100000"/>
              </a:lnSpc>
              <a:spcBef>
                <a:spcPts val="0"/>
              </a:spcBef>
              <a:spcAft>
                <a:spcPts val="0"/>
              </a:spcAft>
              <a:buSzPts val="1900"/>
              <a:buChar char="○"/>
              <a:defRPr/>
            </a:lvl2pPr>
            <a:lvl3pPr marL="1371600" lvl="2" indent="-349250" algn="l">
              <a:lnSpc>
                <a:spcPct val="100000"/>
              </a:lnSpc>
              <a:spcBef>
                <a:spcPts val="2100"/>
              </a:spcBef>
              <a:spcAft>
                <a:spcPts val="0"/>
              </a:spcAft>
              <a:buSzPts val="1900"/>
              <a:buChar char="■"/>
              <a:defRPr/>
            </a:lvl3pPr>
            <a:lvl4pPr marL="1828800" lvl="3" indent="-349250" algn="l">
              <a:lnSpc>
                <a:spcPct val="100000"/>
              </a:lnSpc>
              <a:spcBef>
                <a:spcPts val="2100"/>
              </a:spcBef>
              <a:spcAft>
                <a:spcPts val="0"/>
              </a:spcAft>
              <a:buSzPts val="1900"/>
              <a:buChar char="●"/>
              <a:defRPr/>
            </a:lvl4pPr>
            <a:lvl5pPr marL="2286000" lvl="4" indent="-349250" algn="l">
              <a:lnSpc>
                <a:spcPct val="100000"/>
              </a:lnSpc>
              <a:spcBef>
                <a:spcPts val="2100"/>
              </a:spcBef>
              <a:spcAft>
                <a:spcPts val="0"/>
              </a:spcAft>
              <a:buSzPts val="1900"/>
              <a:buChar char="○"/>
              <a:defRPr/>
            </a:lvl5pPr>
            <a:lvl6pPr marL="2743200" lvl="5" indent="-349250" algn="l">
              <a:lnSpc>
                <a:spcPct val="100000"/>
              </a:lnSpc>
              <a:spcBef>
                <a:spcPts val="2100"/>
              </a:spcBef>
              <a:spcAft>
                <a:spcPts val="0"/>
              </a:spcAft>
              <a:buSzPts val="1900"/>
              <a:buChar char="■"/>
              <a:defRPr/>
            </a:lvl6pPr>
            <a:lvl7pPr marL="3200400" lvl="6" indent="-349250" algn="l">
              <a:lnSpc>
                <a:spcPct val="100000"/>
              </a:lnSpc>
              <a:spcBef>
                <a:spcPts val="2100"/>
              </a:spcBef>
              <a:spcAft>
                <a:spcPts val="0"/>
              </a:spcAft>
              <a:buSzPts val="1900"/>
              <a:buChar char="●"/>
              <a:defRPr/>
            </a:lvl7pPr>
            <a:lvl8pPr marL="3657600" lvl="7" indent="-349250" algn="l">
              <a:lnSpc>
                <a:spcPct val="100000"/>
              </a:lnSpc>
              <a:spcBef>
                <a:spcPts val="2100"/>
              </a:spcBef>
              <a:spcAft>
                <a:spcPts val="0"/>
              </a:spcAft>
              <a:buSzPts val="1900"/>
              <a:buChar char="○"/>
              <a:defRPr/>
            </a:lvl8pPr>
            <a:lvl9pPr marL="4114800" lvl="8" indent="-349250" algn="l">
              <a:lnSpc>
                <a:spcPct val="100000"/>
              </a:lnSpc>
              <a:spcBef>
                <a:spcPts val="2100"/>
              </a:spcBef>
              <a:spcAft>
                <a:spcPts val="2100"/>
              </a:spcAft>
              <a:buSzPts val="1900"/>
              <a:buChar char="■"/>
              <a:defRPr/>
            </a:lvl9pPr>
          </a:lstStyle>
          <a:p>
            <a:endParaRPr/>
          </a:p>
        </p:txBody>
      </p:sp>
      <p:sp>
        <p:nvSpPr>
          <p:cNvPr id="18" name="Google Shape;18;p3"/>
          <p:cNvSpPr txBox="1">
            <a:spLocks noGrp="1"/>
          </p:cNvSpPr>
          <p:nvPr>
            <p:ph type="body" idx="3"/>
          </p:nvPr>
        </p:nvSpPr>
        <p:spPr>
          <a:xfrm>
            <a:off x="7332725" y="4913329"/>
            <a:ext cx="3294600" cy="13227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a:lvl1pPr>
            <a:lvl2pPr marL="914400" lvl="1" indent="-349250" algn="l">
              <a:lnSpc>
                <a:spcPct val="100000"/>
              </a:lnSpc>
              <a:spcBef>
                <a:spcPts val="0"/>
              </a:spcBef>
              <a:spcAft>
                <a:spcPts val="0"/>
              </a:spcAft>
              <a:buSzPts val="1900"/>
              <a:buChar char="○"/>
              <a:defRPr/>
            </a:lvl2pPr>
            <a:lvl3pPr marL="1371600" lvl="2" indent="-349250" algn="l">
              <a:lnSpc>
                <a:spcPct val="100000"/>
              </a:lnSpc>
              <a:spcBef>
                <a:spcPts val="2100"/>
              </a:spcBef>
              <a:spcAft>
                <a:spcPts val="0"/>
              </a:spcAft>
              <a:buSzPts val="1900"/>
              <a:buChar char="■"/>
              <a:defRPr/>
            </a:lvl3pPr>
            <a:lvl4pPr marL="1828800" lvl="3" indent="-349250" algn="l">
              <a:lnSpc>
                <a:spcPct val="100000"/>
              </a:lnSpc>
              <a:spcBef>
                <a:spcPts val="2100"/>
              </a:spcBef>
              <a:spcAft>
                <a:spcPts val="0"/>
              </a:spcAft>
              <a:buSzPts val="1900"/>
              <a:buChar char="●"/>
              <a:defRPr/>
            </a:lvl4pPr>
            <a:lvl5pPr marL="2286000" lvl="4" indent="-349250" algn="l">
              <a:lnSpc>
                <a:spcPct val="100000"/>
              </a:lnSpc>
              <a:spcBef>
                <a:spcPts val="2100"/>
              </a:spcBef>
              <a:spcAft>
                <a:spcPts val="0"/>
              </a:spcAft>
              <a:buSzPts val="1900"/>
              <a:buChar char="○"/>
              <a:defRPr/>
            </a:lvl5pPr>
            <a:lvl6pPr marL="2743200" lvl="5" indent="-349250" algn="l">
              <a:lnSpc>
                <a:spcPct val="100000"/>
              </a:lnSpc>
              <a:spcBef>
                <a:spcPts val="2100"/>
              </a:spcBef>
              <a:spcAft>
                <a:spcPts val="0"/>
              </a:spcAft>
              <a:buSzPts val="1900"/>
              <a:buChar char="■"/>
              <a:defRPr/>
            </a:lvl6pPr>
            <a:lvl7pPr marL="3200400" lvl="6" indent="-349250" algn="l">
              <a:lnSpc>
                <a:spcPct val="100000"/>
              </a:lnSpc>
              <a:spcBef>
                <a:spcPts val="2100"/>
              </a:spcBef>
              <a:spcAft>
                <a:spcPts val="0"/>
              </a:spcAft>
              <a:buSzPts val="1900"/>
              <a:buChar char="●"/>
              <a:defRPr/>
            </a:lvl7pPr>
            <a:lvl8pPr marL="3657600" lvl="7" indent="-349250" algn="l">
              <a:lnSpc>
                <a:spcPct val="100000"/>
              </a:lnSpc>
              <a:spcBef>
                <a:spcPts val="2100"/>
              </a:spcBef>
              <a:spcAft>
                <a:spcPts val="0"/>
              </a:spcAft>
              <a:buSzPts val="1900"/>
              <a:buChar char="○"/>
              <a:defRPr/>
            </a:lvl8pPr>
            <a:lvl9pPr marL="4114800" lvl="8" indent="-349250" algn="l">
              <a:lnSpc>
                <a:spcPct val="100000"/>
              </a:lnSpc>
              <a:spcBef>
                <a:spcPts val="2100"/>
              </a:spcBef>
              <a:spcAft>
                <a:spcPts val="2100"/>
              </a:spcAft>
              <a:buSzPts val="1900"/>
              <a:buChar char="■"/>
              <a:defRPr/>
            </a:lvl9pPr>
          </a:lstStyle>
          <a:p>
            <a:endParaRPr/>
          </a:p>
        </p:txBody>
      </p:sp>
      <p:sp>
        <p:nvSpPr>
          <p:cNvPr id="19" name="Google Shape;19;p3"/>
          <p:cNvSpPr txBox="1">
            <a:spLocks noGrp="1"/>
          </p:cNvSpPr>
          <p:nvPr>
            <p:ph type="title" idx="4"/>
          </p:nvPr>
        </p:nvSpPr>
        <p:spPr>
          <a:xfrm>
            <a:off x="2993825" y="2199000"/>
            <a:ext cx="3294600" cy="695700"/>
          </a:xfrm>
          <a:prstGeom prst="rect">
            <a:avLst/>
          </a:prstGeom>
          <a:noFill/>
          <a:ln>
            <a:noFill/>
          </a:ln>
        </p:spPr>
        <p:txBody>
          <a:bodyPr spcFirstLastPara="1" wrap="square" lIns="121900" tIns="121900" rIns="121900" bIns="121900" anchor="ctr" anchorCtr="0">
            <a:noAutofit/>
          </a:bodyPr>
          <a:lstStyle>
            <a:lvl1pPr marR="0" lvl="0" algn="l">
              <a:lnSpc>
                <a:spcPct val="100000"/>
              </a:lnSpc>
              <a:spcBef>
                <a:spcPts val="0"/>
              </a:spcBef>
              <a:spcAft>
                <a:spcPts val="0"/>
              </a:spcAft>
              <a:buClr>
                <a:schemeClr val="dk1"/>
              </a:buClr>
              <a:buSzPts val="2600"/>
              <a:buFont typeface="Aldrich"/>
              <a:buNone/>
              <a:defRPr sz="2600"/>
            </a:lvl1pPr>
            <a:lvl2pPr lvl="1"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20" name="Google Shape;20;p3"/>
          <p:cNvSpPr txBox="1">
            <a:spLocks noGrp="1"/>
          </p:cNvSpPr>
          <p:nvPr>
            <p:ph type="title" idx="5"/>
          </p:nvPr>
        </p:nvSpPr>
        <p:spPr>
          <a:xfrm>
            <a:off x="7332750" y="2199000"/>
            <a:ext cx="3294600" cy="695700"/>
          </a:xfrm>
          <a:prstGeom prst="rect">
            <a:avLst/>
          </a:prstGeom>
          <a:noFill/>
          <a:ln>
            <a:noFill/>
          </a:ln>
        </p:spPr>
        <p:txBody>
          <a:bodyPr spcFirstLastPara="1" wrap="square" lIns="121900" tIns="121900" rIns="121900" bIns="121900" anchor="ctr" anchorCtr="0">
            <a:noAutofit/>
          </a:bodyPr>
          <a:lstStyle>
            <a:lvl1pPr marR="0" lvl="0" algn="l">
              <a:lnSpc>
                <a:spcPct val="100000"/>
              </a:lnSpc>
              <a:spcBef>
                <a:spcPts val="0"/>
              </a:spcBef>
              <a:spcAft>
                <a:spcPts val="0"/>
              </a:spcAft>
              <a:buClr>
                <a:schemeClr val="dk1"/>
              </a:buClr>
              <a:buSzPts val="2600"/>
              <a:buFont typeface="Aldrich"/>
              <a:buNone/>
              <a:defRPr sz="2600"/>
            </a:lvl1pPr>
            <a:lvl2pPr lvl="1"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21" name="Google Shape;21;p3"/>
          <p:cNvSpPr txBox="1">
            <a:spLocks noGrp="1"/>
          </p:cNvSpPr>
          <p:nvPr>
            <p:ph type="title" idx="6"/>
          </p:nvPr>
        </p:nvSpPr>
        <p:spPr>
          <a:xfrm>
            <a:off x="7332725" y="4217559"/>
            <a:ext cx="3294600" cy="695700"/>
          </a:xfrm>
          <a:prstGeom prst="rect">
            <a:avLst/>
          </a:prstGeom>
          <a:noFill/>
          <a:ln>
            <a:noFill/>
          </a:ln>
        </p:spPr>
        <p:txBody>
          <a:bodyPr spcFirstLastPara="1" wrap="square" lIns="121900" tIns="121900" rIns="121900" bIns="121900" anchor="ctr" anchorCtr="0">
            <a:noAutofit/>
          </a:bodyPr>
          <a:lstStyle>
            <a:lvl1pPr marR="0" lvl="0" algn="l">
              <a:lnSpc>
                <a:spcPct val="100000"/>
              </a:lnSpc>
              <a:spcBef>
                <a:spcPts val="0"/>
              </a:spcBef>
              <a:spcAft>
                <a:spcPts val="0"/>
              </a:spcAft>
              <a:buClr>
                <a:schemeClr val="dk1"/>
              </a:buClr>
              <a:buSzPts val="2600"/>
              <a:buFont typeface="Aldrich"/>
              <a:buNone/>
              <a:defRPr sz="2600"/>
            </a:lvl1pPr>
            <a:lvl2pPr lvl="1"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22" name="Google Shape;22;p3"/>
          <p:cNvSpPr txBox="1">
            <a:spLocks noGrp="1"/>
          </p:cNvSpPr>
          <p:nvPr>
            <p:ph type="body" idx="7"/>
          </p:nvPr>
        </p:nvSpPr>
        <p:spPr>
          <a:xfrm>
            <a:off x="2993825" y="4913245"/>
            <a:ext cx="3294600" cy="13227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a:lvl1pPr>
            <a:lvl2pPr marL="914400" lvl="1" indent="-349250" algn="l">
              <a:lnSpc>
                <a:spcPct val="100000"/>
              </a:lnSpc>
              <a:spcBef>
                <a:spcPts val="0"/>
              </a:spcBef>
              <a:spcAft>
                <a:spcPts val="0"/>
              </a:spcAft>
              <a:buSzPts val="1900"/>
              <a:buChar char="○"/>
              <a:defRPr/>
            </a:lvl2pPr>
            <a:lvl3pPr marL="1371600" lvl="2" indent="-349250" algn="l">
              <a:lnSpc>
                <a:spcPct val="100000"/>
              </a:lnSpc>
              <a:spcBef>
                <a:spcPts val="2100"/>
              </a:spcBef>
              <a:spcAft>
                <a:spcPts val="0"/>
              </a:spcAft>
              <a:buSzPts val="1900"/>
              <a:buChar char="■"/>
              <a:defRPr/>
            </a:lvl3pPr>
            <a:lvl4pPr marL="1828800" lvl="3" indent="-349250" algn="l">
              <a:lnSpc>
                <a:spcPct val="100000"/>
              </a:lnSpc>
              <a:spcBef>
                <a:spcPts val="2100"/>
              </a:spcBef>
              <a:spcAft>
                <a:spcPts val="0"/>
              </a:spcAft>
              <a:buSzPts val="1900"/>
              <a:buChar char="●"/>
              <a:defRPr/>
            </a:lvl4pPr>
            <a:lvl5pPr marL="2286000" lvl="4" indent="-349250" algn="l">
              <a:lnSpc>
                <a:spcPct val="100000"/>
              </a:lnSpc>
              <a:spcBef>
                <a:spcPts val="2100"/>
              </a:spcBef>
              <a:spcAft>
                <a:spcPts val="0"/>
              </a:spcAft>
              <a:buSzPts val="1900"/>
              <a:buChar char="○"/>
              <a:defRPr/>
            </a:lvl5pPr>
            <a:lvl6pPr marL="2743200" lvl="5" indent="-349250" algn="l">
              <a:lnSpc>
                <a:spcPct val="100000"/>
              </a:lnSpc>
              <a:spcBef>
                <a:spcPts val="2100"/>
              </a:spcBef>
              <a:spcAft>
                <a:spcPts val="0"/>
              </a:spcAft>
              <a:buSzPts val="1900"/>
              <a:buChar char="■"/>
              <a:defRPr/>
            </a:lvl6pPr>
            <a:lvl7pPr marL="3200400" lvl="6" indent="-349250" algn="l">
              <a:lnSpc>
                <a:spcPct val="100000"/>
              </a:lnSpc>
              <a:spcBef>
                <a:spcPts val="2100"/>
              </a:spcBef>
              <a:spcAft>
                <a:spcPts val="0"/>
              </a:spcAft>
              <a:buSzPts val="1900"/>
              <a:buChar char="●"/>
              <a:defRPr/>
            </a:lvl7pPr>
            <a:lvl8pPr marL="3657600" lvl="7" indent="-349250" algn="l">
              <a:lnSpc>
                <a:spcPct val="100000"/>
              </a:lnSpc>
              <a:spcBef>
                <a:spcPts val="2100"/>
              </a:spcBef>
              <a:spcAft>
                <a:spcPts val="0"/>
              </a:spcAft>
              <a:buSzPts val="1900"/>
              <a:buChar char="○"/>
              <a:defRPr/>
            </a:lvl8pPr>
            <a:lvl9pPr marL="4114800" lvl="8" indent="-349250" algn="l">
              <a:lnSpc>
                <a:spcPct val="100000"/>
              </a:lnSpc>
              <a:spcBef>
                <a:spcPts val="2100"/>
              </a:spcBef>
              <a:spcAft>
                <a:spcPts val="2100"/>
              </a:spcAft>
              <a:buSzPts val="1900"/>
              <a:buChar char="■"/>
              <a:defRPr/>
            </a:lvl9pPr>
          </a:lstStyle>
          <a:p>
            <a:endParaRPr/>
          </a:p>
        </p:txBody>
      </p:sp>
      <p:sp>
        <p:nvSpPr>
          <p:cNvPr id="23" name="Google Shape;23;p3"/>
          <p:cNvSpPr txBox="1">
            <a:spLocks noGrp="1"/>
          </p:cNvSpPr>
          <p:nvPr>
            <p:ph type="title" idx="8"/>
          </p:nvPr>
        </p:nvSpPr>
        <p:spPr>
          <a:xfrm>
            <a:off x="2993825" y="4217475"/>
            <a:ext cx="3294600" cy="695700"/>
          </a:xfrm>
          <a:prstGeom prst="rect">
            <a:avLst/>
          </a:prstGeom>
          <a:noFill/>
          <a:ln>
            <a:noFill/>
          </a:ln>
        </p:spPr>
        <p:txBody>
          <a:bodyPr spcFirstLastPara="1" wrap="square" lIns="121900" tIns="121900" rIns="121900" bIns="121900" anchor="ctr" anchorCtr="0">
            <a:noAutofit/>
          </a:bodyPr>
          <a:lstStyle>
            <a:lvl1pPr marR="0" lvl="0" algn="l">
              <a:lnSpc>
                <a:spcPct val="100000"/>
              </a:lnSpc>
              <a:spcBef>
                <a:spcPts val="0"/>
              </a:spcBef>
              <a:spcAft>
                <a:spcPts val="0"/>
              </a:spcAft>
              <a:buClr>
                <a:schemeClr val="dk1"/>
              </a:buClr>
              <a:buSzPts val="2600"/>
              <a:buFont typeface="Aldrich"/>
              <a:buNone/>
              <a:defRPr sz="2600"/>
            </a:lvl1pPr>
            <a:lvl2pPr lvl="1"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cxnSp>
        <p:nvCxnSpPr>
          <p:cNvPr id="24" name="Google Shape;24;p3"/>
          <p:cNvCxnSpPr/>
          <p:nvPr/>
        </p:nvCxnSpPr>
        <p:spPr>
          <a:xfrm rot="10800000">
            <a:off x="497850" y="516525"/>
            <a:ext cx="11196300" cy="0"/>
          </a:xfrm>
          <a:prstGeom prst="straightConnector1">
            <a:avLst/>
          </a:prstGeom>
          <a:noFill/>
          <a:ln w="19050" cap="rnd" cmpd="sng">
            <a:solidFill>
              <a:schemeClr val="dk1"/>
            </a:solidFill>
            <a:prstDash val="solid"/>
            <a:round/>
            <a:headEnd type="none" w="sm" len="sm"/>
            <a:tailEnd type="none" w="sm" len="sm"/>
          </a:ln>
        </p:spPr>
      </p:cxnSp>
      <p:cxnSp>
        <p:nvCxnSpPr>
          <p:cNvPr id="25" name="Google Shape;25;p3"/>
          <p:cNvCxnSpPr/>
          <p:nvPr/>
        </p:nvCxnSpPr>
        <p:spPr>
          <a:xfrm rot="10800000">
            <a:off x="497850" y="6307725"/>
            <a:ext cx="11196300" cy="0"/>
          </a:xfrm>
          <a:prstGeom prst="straightConnector1">
            <a:avLst/>
          </a:prstGeom>
          <a:noFill/>
          <a:ln w="19050" cap="rnd" cmpd="sng">
            <a:solidFill>
              <a:schemeClr val="dk1"/>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6 One column">
  <p:cSld name="CUSTOM_5">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1401625" y="1741250"/>
            <a:ext cx="8284500" cy="763500"/>
          </a:xfrm>
          <a:prstGeom prst="rect">
            <a:avLst/>
          </a:prstGeom>
          <a:noFill/>
          <a:ln>
            <a:noFill/>
          </a:ln>
        </p:spPr>
        <p:txBody>
          <a:bodyPr spcFirstLastPara="1" wrap="square" lIns="121900" tIns="121900" rIns="121900" bIns="121900" anchor="ctr" anchorCtr="0">
            <a:noAutofit/>
          </a:bodyPr>
          <a:lstStyle>
            <a:lvl1pPr marR="0" lvl="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8" name="Google Shape;28;p4"/>
          <p:cNvSpPr txBox="1">
            <a:spLocks noGrp="1"/>
          </p:cNvSpPr>
          <p:nvPr>
            <p:ph type="body" idx="1"/>
          </p:nvPr>
        </p:nvSpPr>
        <p:spPr>
          <a:xfrm>
            <a:off x="1401625" y="2789650"/>
            <a:ext cx="8284500" cy="24918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a:lvl1pPr>
            <a:lvl2pPr marL="914400" lvl="1" indent="-349250" algn="l">
              <a:lnSpc>
                <a:spcPct val="115000"/>
              </a:lnSpc>
              <a:spcBef>
                <a:spcPts val="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cxnSp>
        <p:nvCxnSpPr>
          <p:cNvPr id="29" name="Google Shape;29;p4"/>
          <p:cNvCxnSpPr/>
          <p:nvPr/>
        </p:nvCxnSpPr>
        <p:spPr>
          <a:xfrm>
            <a:off x="492700" y="362700"/>
            <a:ext cx="0" cy="6132600"/>
          </a:xfrm>
          <a:prstGeom prst="straightConnector1">
            <a:avLst/>
          </a:prstGeom>
          <a:noFill/>
          <a:ln w="19050" cap="rnd" cmpd="sng">
            <a:solidFill>
              <a:schemeClr val="dk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589400" y="3373900"/>
            <a:ext cx="11104200" cy="1275600"/>
          </a:xfrm>
          <a:prstGeom prst="rect">
            <a:avLst/>
          </a:prstGeom>
          <a:noFill/>
          <a:ln>
            <a:noFill/>
          </a:ln>
        </p:spPr>
        <p:txBody>
          <a:bodyPr spcFirstLastPara="1" wrap="square" lIns="121900" tIns="121900" rIns="121900" bIns="121900" anchor="ctr" anchorCtr="0">
            <a:noAutofit/>
          </a:bodyPr>
          <a:lstStyle>
            <a:lvl1pPr marR="0" lvl="0" algn="ctr">
              <a:lnSpc>
                <a:spcPct val="100000"/>
              </a:lnSpc>
              <a:spcBef>
                <a:spcPts val="0"/>
              </a:spcBef>
              <a:spcAft>
                <a:spcPts val="0"/>
              </a:spcAft>
              <a:buClr>
                <a:schemeClr val="dk1"/>
              </a:buClr>
              <a:buSzPts val="6000"/>
              <a:buFont typeface="Aldrich"/>
              <a:buNone/>
              <a:defRPr sz="6000"/>
            </a:lvl1pPr>
            <a:lvl2pPr lvl="1" algn="ctr">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algn="ctr">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algn="ctr">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algn="ctr">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algn="ctr">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algn="ctr">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algn="ctr">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algn="ctr">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32" name="Google Shape;32;p5"/>
          <p:cNvSpPr txBox="1">
            <a:spLocks noGrp="1"/>
          </p:cNvSpPr>
          <p:nvPr>
            <p:ph type="body" idx="1"/>
          </p:nvPr>
        </p:nvSpPr>
        <p:spPr>
          <a:xfrm>
            <a:off x="589400" y="4649500"/>
            <a:ext cx="11104200" cy="763500"/>
          </a:xfrm>
          <a:prstGeom prst="rect">
            <a:avLst/>
          </a:prstGeom>
          <a:noFill/>
          <a:ln>
            <a:noFill/>
          </a:ln>
        </p:spPr>
        <p:txBody>
          <a:bodyPr spcFirstLastPara="1" wrap="square" lIns="121900" tIns="121900" rIns="121900" bIns="121900" anchor="t" anchorCtr="0">
            <a:noAutofit/>
          </a:bodyPr>
          <a:lstStyle>
            <a:lvl1pPr marL="457200" lvl="0" indent="-349250" algn="ctr">
              <a:lnSpc>
                <a:spcPct val="115000"/>
              </a:lnSpc>
              <a:spcBef>
                <a:spcPts val="0"/>
              </a:spcBef>
              <a:spcAft>
                <a:spcPts val="0"/>
              </a:spcAft>
              <a:buSzPts val="1900"/>
              <a:buChar char="●"/>
              <a:defRPr/>
            </a:lvl1pPr>
            <a:lvl2pPr marL="914400" lvl="1" indent="-349250" algn="ctr">
              <a:lnSpc>
                <a:spcPct val="115000"/>
              </a:lnSpc>
              <a:spcBef>
                <a:spcPts val="0"/>
              </a:spcBef>
              <a:spcAft>
                <a:spcPts val="0"/>
              </a:spcAft>
              <a:buSzPts val="1900"/>
              <a:buChar char="○"/>
              <a:defRPr/>
            </a:lvl2pPr>
            <a:lvl3pPr marL="1371600" lvl="2" indent="-349250" algn="ctr">
              <a:lnSpc>
                <a:spcPct val="115000"/>
              </a:lnSpc>
              <a:spcBef>
                <a:spcPts val="2100"/>
              </a:spcBef>
              <a:spcAft>
                <a:spcPts val="0"/>
              </a:spcAft>
              <a:buSzPts val="1900"/>
              <a:buChar char="■"/>
              <a:defRPr/>
            </a:lvl3pPr>
            <a:lvl4pPr marL="1828800" lvl="3" indent="-349250" algn="ctr">
              <a:lnSpc>
                <a:spcPct val="115000"/>
              </a:lnSpc>
              <a:spcBef>
                <a:spcPts val="2100"/>
              </a:spcBef>
              <a:spcAft>
                <a:spcPts val="0"/>
              </a:spcAft>
              <a:buSzPts val="1900"/>
              <a:buChar char="●"/>
              <a:defRPr/>
            </a:lvl4pPr>
            <a:lvl5pPr marL="2286000" lvl="4" indent="-349250" algn="ctr">
              <a:lnSpc>
                <a:spcPct val="115000"/>
              </a:lnSpc>
              <a:spcBef>
                <a:spcPts val="2100"/>
              </a:spcBef>
              <a:spcAft>
                <a:spcPts val="0"/>
              </a:spcAft>
              <a:buSzPts val="1900"/>
              <a:buChar char="○"/>
              <a:defRPr/>
            </a:lvl5pPr>
            <a:lvl6pPr marL="2743200" lvl="5" indent="-349250" algn="ctr">
              <a:lnSpc>
                <a:spcPct val="115000"/>
              </a:lnSpc>
              <a:spcBef>
                <a:spcPts val="2100"/>
              </a:spcBef>
              <a:spcAft>
                <a:spcPts val="0"/>
              </a:spcAft>
              <a:buSzPts val="1900"/>
              <a:buChar char="■"/>
              <a:defRPr/>
            </a:lvl6pPr>
            <a:lvl7pPr marL="3200400" lvl="6" indent="-349250" algn="ctr">
              <a:lnSpc>
                <a:spcPct val="115000"/>
              </a:lnSpc>
              <a:spcBef>
                <a:spcPts val="2100"/>
              </a:spcBef>
              <a:spcAft>
                <a:spcPts val="0"/>
              </a:spcAft>
              <a:buSzPts val="1900"/>
              <a:buChar char="●"/>
              <a:defRPr/>
            </a:lvl7pPr>
            <a:lvl8pPr marL="3657600" lvl="7" indent="-349250" algn="ctr">
              <a:lnSpc>
                <a:spcPct val="115000"/>
              </a:lnSpc>
              <a:spcBef>
                <a:spcPts val="2100"/>
              </a:spcBef>
              <a:spcAft>
                <a:spcPts val="0"/>
              </a:spcAft>
              <a:buSzPts val="1900"/>
              <a:buChar char="○"/>
              <a:defRPr/>
            </a:lvl8pPr>
            <a:lvl9pPr marL="4114800" lvl="8" indent="-349250" algn="ctr">
              <a:lnSpc>
                <a:spcPct val="115000"/>
              </a:lnSpc>
              <a:spcBef>
                <a:spcPts val="2100"/>
              </a:spcBef>
              <a:spcAft>
                <a:spcPts val="2100"/>
              </a:spcAft>
              <a:buSzPts val="1900"/>
              <a:buChar char="■"/>
              <a:defRPr/>
            </a:lvl9pPr>
          </a:lstStyle>
          <a:p>
            <a:endParaRPr/>
          </a:p>
        </p:txBody>
      </p:sp>
      <p:cxnSp>
        <p:nvCxnSpPr>
          <p:cNvPr id="33" name="Google Shape;33;p5"/>
          <p:cNvCxnSpPr/>
          <p:nvPr/>
        </p:nvCxnSpPr>
        <p:spPr>
          <a:xfrm rot="10800000">
            <a:off x="497850" y="516525"/>
            <a:ext cx="11196300" cy="0"/>
          </a:xfrm>
          <a:prstGeom prst="straightConnector1">
            <a:avLst/>
          </a:prstGeom>
          <a:noFill/>
          <a:ln w="19050" cap="rnd" cmpd="sng">
            <a:solidFill>
              <a:schemeClr val="dk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9 Text and Image">
  <p:cSld name="CUSTOM_9">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925500" y="1946013"/>
            <a:ext cx="5170500" cy="799200"/>
          </a:xfrm>
          <a:prstGeom prst="rect">
            <a:avLst/>
          </a:prstGeom>
          <a:noFill/>
          <a:ln>
            <a:noFill/>
          </a:ln>
        </p:spPr>
        <p:txBody>
          <a:bodyPr spcFirstLastPara="1" wrap="square" lIns="121900" tIns="121900" rIns="121900" bIns="121900" anchor="ctr" anchorCtr="0">
            <a:noAutofit/>
          </a:bodyPr>
          <a:lstStyle>
            <a:lvl1pPr lvl="0" algn="l">
              <a:lnSpc>
                <a:spcPct val="80000"/>
              </a:lnSpc>
              <a:spcBef>
                <a:spcPts val="0"/>
              </a:spcBef>
              <a:spcAft>
                <a:spcPts val="0"/>
              </a:spcAft>
              <a:buSzPts val="6000"/>
              <a:buNone/>
              <a:defRPr/>
            </a:lvl1pPr>
            <a:lvl2pPr lvl="1" algn="r">
              <a:lnSpc>
                <a:spcPct val="100000"/>
              </a:lnSpc>
              <a:spcBef>
                <a:spcPts val="0"/>
              </a:spcBef>
              <a:spcAft>
                <a:spcPts val="0"/>
              </a:spcAft>
              <a:buSzPts val="15000"/>
              <a:buNone/>
              <a:defRPr sz="15000"/>
            </a:lvl2pPr>
            <a:lvl3pPr lvl="2" algn="r">
              <a:lnSpc>
                <a:spcPct val="100000"/>
              </a:lnSpc>
              <a:spcBef>
                <a:spcPts val="0"/>
              </a:spcBef>
              <a:spcAft>
                <a:spcPts val="0"/>
              </a:spcAft>
              <a:buSzPts val="15000"/>
              <a:buNone/>
              <a:defRPr sz="15000"/>
            </a:lvl3pPr>
            <a:lvl4pPr lvl="3" algn="r">
              <a:lnSpc>
                <a:spcPct val="100000"/>
              </a:lnSpc>
              <a:spcBef>
                <a:spcPts val="0"/>
              </a:spcBef>
              <a:spcAft>
                <a:spcPts val="0"/>
              </a:spcAft>
              <a:buSzPts val="15000"/>
              <a:buNone/>
              <a:defRPr sz="15000"/>
            </a:lvl4pPr>
            <a:lvl5pPr lvl="4" algn="r">
              <a:lnSpc>
                <a:spcPct val="100000"/>
              </a:lnSpc>
              <a:spcBef>
                <a:spcPts val="0"/>
              </a:spcBef>
              <a:spcAft>
                <a:spcPts val="0"/>
              </a:spcAft>
              <a:buSzPts val="15000"/>
              <a:buNone/>
              <a:defRPr sz="15000"/>
            </a:lvl5pPr>
            <a:lvl6pPr lvl="5" algn="r">
              <a:lnSpc>
                <a:spcPct val="100000"/>
              </a:lnSpc>
              <a:spcBef>
                <a:spcPts val="0"/>
              </a:spcBef>
              <a:spcAft>
                <a:spcPts val="0"/>
              </a:spcAft>
              <a:buSzPts val="15000"/>
              <a:buNone/>
              <a:defRPr sz="15000"/>
            </a:lvl6pPr>
            <a:lvl7pPr lvl="6" algn="r">
              <a:lnSpc>
                <a:spcPct val="100000"/>
              </a:lnSpc>
              <a:spcBef>
                <a:spcPts val="0"/>
              </a:spcBef>
              <a:spcAft>
                <a:spcPts val="0"/>
              </a:spcAft>
              <a:buSzPts val="15000"/>
              <a:buNone/>
              <a:defRPr sz="15000"/>
            </a:lvl7pPr>
            <a:lvl8pPr lvl="7" algn="r">
              <a:lnSpc>
                <a:spcPct val="100000"/>
              </a:lnSpc>
              <a:spcBef>
                <a:spcPts val="0"/>
              </a:spcBef>
              <a:spcAft>
                <a:spcPts val="0"/>
              </a:spcAft>
              <a:buSzPts val="15000"/>
              <a:buNone/>
              <a:defRPr sz="15000"/>
            </a:lvl8pPr>
            <a:lvl9pPr lvl="8" algn="r">
              <a:lnSpc>
                <a:spcPct val="100000"/>
              </a:lnSpc>
              <a:spcBef>
                <a:spcPts val="0"/>
              </a:spcBef>
              <a:spcAft>
                <a:spcPts val="0"/>
              </a:spcAft>
              <a:buSzPts val="15000"/>
              <a:buNone/>
              <a:defRPr sz="15000"/>
            </a:lvl9pPr>
          </a:lstStyle>
          <a:p>
            <a:endParaRPr/>
          </a:p>
        </p:txBody>
      </p:sp>
      <p:sp>
        <p:nvSpPr>
          <p:cNvPr id="36" name="Google Shape;36;p6"/>
          <p:cNvSpPr txBox="1">
            <a:spLocks noGrp="1"/>
          </p:cNvSpPr>
          <p:nvPr>
            <p:ph type="subTitle" idx="1"/>
          </p:nvPr>
        </p:nvSpPr>
        <p:spPr>
          <a:xfrm>
            <a:off x="439850" y="4343238"/>
            <a:ext cx="3875100" cy="717900"/>
          </a:xfrm>
          <a:prstGeom prst="rect">
            <a:avLst/>
          </a:prstGeom>
          <a:noFill/>
          <a:ln>
            <a:noFill/>
          </a:ln>
        </p:spPr>
        <p:txBody>
          <a:bodyPr spcFirstLastPara="1" wrap="square" lIns="121900" tIns="121900" rIns="121900" bIns="121900" anchor="t" anchorCtr="0">
            <a:noAutofit/>
          </a:bodyPr>
          <a:lstStyle>
            <a:lvl1pPr lvl="0" algn="r">
              <a:lnSpc>
                <a:spcPct val="115000"/>
              </a:lnSpc>
              <a:spcBef>
                <a:spcPts val="0"/>
              </a:spcBef>
              <a:spcAft>
                <a:spcPts val="0"/>
              </a:spcAft>
              <a:buSzPts val="1800"/>
              <a:buNone/>
              <a:defRPr sz="1800"/>
            </a:lvl1pPr>
            <a:lvl2pPr lvl="1" algn="r">
              <a:lnSpc>
                <a:spcPct val="115000"/>
              </a:lnSpc>
              <a:spcBef>
                <a:spcPts val="2100"/>
              </a:spcBef>
              <a:spcAft>
                <a:spcPts val="0"/>
              </a:spcAft>
              <a:buSzPts val="1800"/>
              <a:buNone/>
              <a:defRPr sz="1800"/>
            </a:lvl2pPr>
            <a:lvl3pPr lvl="2" algn="r">
              <a:lnSpc>
                <a:spcPct val="115000"/>
              </a:lnSpc>
              <a:spcBef>
                <a:spcPts val="2100"/>
              </a:spcBef>
              <a:spcAft>
                <a:spcPts val="0"/>
              </a:spcAft>
              <a:buSzPts val="1800"/>
              <a:buNone/>
              <a:defRPr sz="1800"/>
            </a:lvl3pPr>
            <a:lvl4pPr lvl="3" algn="r">
              <a:lnSpc>
                <a:spcPct val="115000"/>
              </a:lnSpc>
              <a:spcBef>
                <a:spcPts val="2100"/>
              </a:spcBef>
              <a:spcAft>
                <a:spcPts val="0"/>
              </a:spcAft>
              <a:buSzPts val="1800"/>
              <a:buNone/>
              <a:defRPr sz="1800"/>
            </a:lvl4pPr>
            <a:lvl5pPr lvl="4" algn="r">
              <a:lnSpc>
                <a:spcPct val="115000"/>
              </a:lnSpc>
              <a:spcBef>
                <a:spcPts val="2100"/>
              </a:spcBef>
              <a:spcAft>
                <a:spcPts val="0"/>
              </a:spcAft>
              <a:buSzPts val="1800"/>
              <a:buNone/>
              <a:defRPr sz="1800"/>
            </a:lvl5pPr>
            <a:lvl6pPr lvl="5" algn="r">
              <a:lnSpc>
                <a:spcPct val="115000"/>
              </a:lnSpc>
              <a:spcBef>
                <a:spcPts val="2100"/>
              </a:spcBef>
              <a:spcAft>
                <a:spcPts val="0"/>
              </a:spcAft>
              <a:buSzPts val="1800"/>
              <a:buNone/>
              <a:defRPr sz="1800"/>
            </a:lvl6pPr>
            <a:lvl7pPr lvl="6" algn="r">
              <a:lnSpc>
                <a:spcPct val="115000"/>
              </a:lnSpc>
              <a:spcBef>
                <a:spcPts val="2100"/>
              </a:spcBef>
              <a:spcAft>
                <a:spcPts val="0"/>
              </a:spcAft>
              <a:buSzPts val="1800"/>
              <a:buNone/>
              <a:defRPr sz="1800"/>
            </a:lvl7pPr>
            <a:lvl8pPr lvl="7" algn="r">
              <a:lnSpc>
                <a:spcPct val="115000"/>
              </a:lnSpc>
              <a:spcBef>
                <a:spcPts val="2100"/>
              </a:spcBef>
              <a:spcAft>
                <a:spcPts val="0"/>
              </a:spcAft>
              <a:buSzPts val="1800"/>
              <a:buNone/>
              <a:defRPr sz="1800"/>
            </a:lvl8pPr>
            <a:lvl9pPr lvl="8" algn="r">
              <a:lnSpc>
                <a:spcPct val="115000"/>
              </a:lnSpc>
              <a:spcBef>
                <a:spcPts val="2100"/>
              </a:spcBef>
              <a:spcAft>
                <a:spcPts val="2100"/>
              </a:spcAft>
              <a:buSzPts val="1800"/>
              <a:buNone/>
              <a:defRPr sz="1800"/>
            </a:lvl9pPr>
          </a:lstStyle>
          <a:p>
            <a:endParaRPr/>
          </a:p>
        </p:txBody>
      </p:sp>
      <p:sp>
        <p:nvSpPr>
          <p:cNvPr id="37" name="Google Shape;37;p6"/>
          <p:cNvSpPr>
            <a:spLocks noGrp="1"/>
          </p:cNvSpPr>
          <p:nvPr>
            <p:ph type="pic" idx="2"/>
          </p:nvPr>
        </p:nvSpPr>
        <p:spPr>
          <a:xfrm>
            <a:off x="4572000" y="1040950"/>
            <a:ext cx="6981900" cy="44769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7 Big Title">
  <p:cSld name="CUSTOM_6">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511300" y="1949725"/>
            <a:ext cx="11142300" cy="31608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40" name="Google Shape;40;p7"/>
          <p:cNvSpPr txBox="1">
            <a:spLocks noGrp="1"/>
          </p:cNvSpPr>
          <p:nvPr>
            <p:ph type="subTitle" idx="1"/>
          </p:nvPr>
        </p:nvSpPr>
        <p:spPr>
          <a:xfrm>
            <a:off x="511375" y="5538475"/>
            <a:ext cx="11142300" cy="717900"/>
          </a:xfrm>
          <a:prstGeom prst="rect">
            <a:avLst/>
          </a:prstGeom>
          <a:noFill/>
          <a:ln>
            <a:noFill/>
          </a:ln>
        </p:spPr>
        <p:txBody>
          <a:bodyPr spcFirstLastPara="1" wrap="square" lIns="121900" tIns="121900" rIns="121900" bIns="121900" anchor="b" anchorCtr="0">
            <a:noAutofit/>
          </a:bodyPr>
          <a:lstStyle>
            <a:lvl1pPr lvl="0" algn="r">
              <a:lnSpc>
                <a:spcPct val="100000"/>
              </a:lnSpc>
              <a:spcBef>
                <a:spcPts val="0"/>
              </a:spcBef>
              <a:spcAft>
                <a:spcPts val="0"/>
              </a:spcAft>
              <a:buSzPts val="1900"/>
              <a:buNone/>
              <a:defRPr/>
            </a:lvl1pPr>
            <a:lvl2pPr lvl="1" algn="r">
              <a:lnSpc>
                <a:spcPct val="100000"/>
              </a:lnSpc>
              <a:spcBef>
                <a:spcPts val="0"/>
              </a:spcBef>
              <a:spcAft>
                <a:spcPts val="0"/>
              </a:spcAft>
              <a:buSzPts val="1900"/>
              <a:buNone/>
              <a:defRPr/>
            </a:lvl2pPr>
            <a:lvl3pPr lvl="2" algn="r">
              <a:lnSpc>
                <a:spcPct val="100000"/>
              </a:lnSpc>
              <a:spcBef>
                <a:spcPts val="0"/>
              </a:spcBef>
              <a:spcAft>
                <a:spcPts val="0"/>
              </a:spcAft>
              <a:buSzPts val="1900"/>
              <a:buNone/>
              <a:defRPr/>
            </a:lvl3pPr>
            <a:lvl4pPr lvl="3" algn="r">
              <a:lnSpc>
                <a:spcPct val="100000"/>
              </a:lnSpc>
              <a:spcBef>
                <a:spcPts val="0"/>
              </a:spcBef>
              <a:spcAft>
                <a:spcPts val="0"/>
              </a:spcAft>
              <a:buSzPts val="1900"/>
              <a:buNone/>
              <a:defRPr/>
            </a:lvl4pPr>
            <a:lvl5pPr lvl="4" algn="r">
              <a:lnSpc>
                <a:spcPct val="100000"/>
              </a:lnSpc>
              <a:spcBef>
                <a:spcPts val="0"/>
              </a:spcBef>
              <a:spcAft>
                <a:spcPts val="0"/>
              </a:spcAft>
              <a:buSzPts val="1900"/>
              <a:buNone/>
              <a:defRPr/>
            </a:lvl5pPr>
            <a:lvl6pPr lvl="5" algn="r">
              <a:lnSpc>
                <a:spcPct val="100000"/>
              </a:lnSpc>
              <a:spcBef>
                <a:spcPts val="0"/>
              </a:spcBef>
              <a:spcAft>
                <a:spcPts val="0"/>
              </a:spcAft>
              <a:buSzPts val="1900"/>
              <a:buNone/>
              <a:defRPr/>
            </a:lvl6pPr>
            <a:lvl7pPr lvl="6" algn="r">
              <a:lnSpc>
                <a:spcPct val="100000"/>
              </a:lnSpc>
              <a:spcBef>
                <a:spcPts val="0"/>
              </a:spcBef>
              <a:spcAft>
                <a:spcPts val="0"/>
              </a:spcAft>
              <a:buSzPts val="1900"/>
              <a:buNone/>
              <a:defRPr/>
            </a:lvl7pPr>
            <a:lvl8pPr lvl="7" algn="r">
              <a:lnSpc>
                <a:spcPct val="100000"/>
              </a:lnSpc>
              <a:spcBef>
                <a:spcPts val="0"/>
              </a:spcBef>
              <a:spcAft>
                <a:spcPts val="0"/>
              </a:spcAft>
              <a:buSzPts val="1900"/>
              <a:buNone/>
              <a:defRPr/>
            </a:lvl8pPr>
            <a:lvl9pPr lvl="8" algn="r">
              <a:lnSpc>
                <a:spcPct val="100000"/>
              </a:lnSpc>
              <a:spcBef>
                <a:spcPts val="0"/>
              </a:spcBef>
              <a:spcAft>
                <a:spcPts val="0"/>
              </a:spcAft>
              <a:buSzPts val="1900"/>
              <a:buNone/>
              <a:defRPr/>
            </a:lvl9pPr>
          </a:lstStyle>
          <a:p>
            <a:endParaRPr/>
          </a:p>
        </p:txBody>
      </p:sp>
      <p:cxnSp>
        <p:nvCxnSpPr>
          <p:cNvPr id="41" name="Google Shape;41;p7"/>
          <p:cNvCxnSpPr/>
          <p:nvPr/>
        </p:nvCxnSpPr>
        <p:spPr>
          <a:xfrm rot="10800000">
            <a:off x="497850" y="6307725"/>
            <a:ext cx="11196300" cy="0"/>
          </a:xfrm>
          <a:prstGeom prst="straightConnector1">
            <a:avLst/>
          </a:prstGeom>
          <a:noFill/>
          <a:ln w="19050" cap="rnd" cmpd="sng">
            <a:solidFill>
              <a:schemeClr val="dk1"/>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5 Two columns">
  <p:cSld name="CUSTOM_4">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873350" y="1171188"/>
            <a:ext cx="10551900" cy="763500"/>
          </a:xfrm>
          <a:prstGeom prst="rect">
            <a:avLst/>
          </a:prstGeom>
          <a:noFill/>
          <a:ln>
            <a:noFill/>
          </a:ln>
        </p:spPr>
        <p:txBody>
          <a:bodyPr spcFirstLastPara="1" wrap="square" lIns="121900" tIns="121900" rIns="121900" bIns="121900" anchor="ctr" anchorCtr="0">
            <a:noAutofit/>
          </a:bodyPr>
          <a:lstStyle>
            <a:lvl1pPr marR="0" lvl="0" algn="ctr">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4" name="Google Shape;44;p8"/>
          <p:cNvSpPr txBox="1">
            <a:spLocks noGrp="1"/>
          </p:cNvSpPr>
          <p:nvPr>
            <p:ph type="body" idx="1"/>
          </p:nvPr>
        </p:nvSpPr>
        <p:spPr>
          <a:xfrm>
            <a:off x="873350" y="2382615"/>
            <a:ext cx="4960800" cy="28470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a:lvl1pPr>
            <a:lvl2pPr marL="914400" lvl="1" indent="-349250" algn="l">
              <a:lnSpc>
                <a:spcPct val="115000"/>
              </a:lnSpc>
              <a:spcBef>
                <a:spcPts val="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45" name="Google Shape;45;p8"/>
          <p:cNvSpPr txBox="1">
            <a:spLocks noGrp="1"/>
          </p:cNvSpPr>
          <p:nvPr>
            <p:ph type="body" idx="2"/>
          </p:nvPr>
        </p:nvSpPr>
        <p:spPr>
          <a:xfrm>
            <a:off x="6464149" y="2371888"/>
            <a:ext cx="4961100" cy="28470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a:lvl1pPr>
            <a:lvl2pPr marL="914400" lvl="1" indent="-349250" algn="l">
              <a:lnSpc>
                <a:spcPct val="115000"/>
              </a:lnSpc>
              <a:spcBef>
                <a:spcPts val="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cxnSp>
        <p:nvCxnSpPr>
          <p:cNvPr id="46" name="Google Shape;46;p8"/>
          <p:cNvCxnSpPr/>
          <p:nvPr/>
        </p:nvCxnSpPr>
        <p:spPr>
          <a:xfrm rot="10800000">
            <a:off x="497850" y="516525"/>
            <a:ext cx="11196300" cy="0"/>
          </a:xfrm>
          <a:prstGeom prst="straightConnector1">
            <a:avLst/>
          </a:prstGeom>
          <a:noFill/>
          <a:ln w="19050" cap="rnd" cmpd="sng">
            <a:solidFill>
              <a:schemeClr val="dk1"/>
            </a:solidFill>
            <a:prstDash val="solid"/>
            <a:round/>
            <a:headEnd type="none" w="sm" len="sm"/>
            <a:tailEnd type="none" w="sm" len="sm"/>
          </a:ln>
        </p:spPr>
      </p:cxnSp>
      <p:cxnSp>
        <p:nvCxnSpPr>
          <p:cNvPr id="47" name="Google Shape;47;p8"/>
          <p:cNvCxnSpPr/>
          <p:nvPr/>
        </p:nvCxnSpPr>
        <p:spPr>
          <a:xfrm rot="10800000">
            <a:off x="497850" y="6307725"/>
            <a:ext cx="11196300" cy="0"/>
          </a:xfrm>
          <a:prstGeom prst="straightConnector1">
            <a:avLst/>
          </a:prstGeom>
          <a:noFill/>
          <a:ln w="19050" cap="rnd" cmpd="sng">
            <a:solidFill>
              <a:schemeClr val="dk1"/>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8 Three columns">
  <p:cSld name="CUSTOM_8_1">
    <p:spTree>
      <p:nvGrpSpPr>
        <p:cNvPr id="1" name="Shape 48"/>
        <p:cNvGrpSpPr/>
        <p:nvPr/>
      </p:nvGrpSpPr>
      <p:grpSpPr>
        <a:xfrm>
          <a:off x="0" y="0"/>
          <a:ext cx="0" cy="0"/>
          <a:chOff x="0" y="0"/>
          <a:chExt cx="0" cy="0"/>
        </a:xfrm>
      </p:grpSpPr>
      <p:sp>
        <p:nvSpPr>
          <p:cNvPr id="49" name="Google Shape;49;p9"/>
          <p:cNvSpPr txBox="1">
            <a:spLocks noGrp="1"/>
          </p:cNvSpPr>
          <p:nvPr>
            <p:ph type="subTitle" idx="1"/>
          </p:nvPr>
        </p:nvSpPr>
        <p:spPr>
          <a:xfrm>
            <a:off x="1242302" y="3600000"/>
            <a:ext cx="2658900" cy="6069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2100"/>
              <a:buNone/>
              <a:defRPr sz="2100" b="0">
                <a:latin typeface="Calistoga"/>
                <a:ea typeface="Calistoga"/>
                <a:cs typeface="Calistoga"/>
                <a:sym typeface="Calistoga"/>
              </a:defRPr>
            </a:lvl1pPr>
            <a:lvl2pPr lvl="1" algn="l">
              <a:lnSpc>
                <a:spcPct val="115000"/>
              </a:lnSpc>
              <a:spcBef>
                <a:spcPts val="0"/>
              </a:spcBef>
              <a:spcAft>
                <a:spcPts val="0"/>
              </a:spcAft>
              <a:buSzPts val="2100"/>
              <a:buNone/>
              <a:defRPr sz="2100" b="1"/>
            </a:lvl2pPr>
            <a:lvl3pPr lvl="2" algn="l">
              <a:lnSpc>
                <a:spcPct val="115000"/>
              </a:lnSpc>
              <a:spcBef>
                <a:spcPts val="2100"/>
              </a:spcBef>
              <a:spcAft>
                <a:spcPts val="0"/>
              </a:spcAft>
              <a:buSzPts val="2100"/>
              <a:buNone/>
              <a:defRPr sz="2100" b="1"/>
            </a:lvl3pPr>
            <a:lvl4pPr lvl="3" algn="l">
              <a:lnSpc>
                <a:spcPct val="115000"/>
              </a:lnSpc>
              <a:spcBef>
                <a:spcPts val="2100"/>
              </a:spcBef>
              <a:spcAft>
                <a:spcPts val="0"/>
              </a:spcAft>
              <a:buSzPts val="2100"/>
              <a:buNone/>
              <a:defRPr sz="2100" b="1"/>
            </a:lvl4pPr>
            <a:lvl5pPr lvl="4" algn="l">
              <a:lnSpc>
                <a:spcPct val="115000"/>
              </a:lnSpc>
              <a:spcBef>
                <a:spcPts val="2100"/>
              </a:spcBef>
              <a:spcAft>
                <a:spcPts val="0"/>
              </a:spcAft>
              <a:buSzPts val="2100"/>
              <a:buNone/>
              <a:defRPr sz="2100" b="1"/>
            </a:lvl5pPr>
            <a:lvl6pPr lvl="5" algn="l">
              <a:lnSpc>
                <a:spcPct val="115000"/>
              </a:lnSpc>
              <a:spcBef>
                <a:spcPts val="2100"/>
              </a:spcBef>
              <a:spcAft>
                <a:spcPts val="0"/>
              </a:spcAft>
              <a:buSzPts val="2100"/>
              <a:buNone/>
              <a:defRPr sz="2100" b="1"/>
            </a:lvl6pPr>
            <a:lvl7pPr lvl="6" algn="l">
              <a:lnSpc>
                <a:spcPct val="115000"/>
              </a:lnSpc>
              <a:spcBef>
                <a:spcPts val="2100"/>
              </a:spcBef>
              <a:spcAft>
                <a:spcPts val="0"/>
              </a:spcAft>
              <a:buSzPts val="2100"/>
              <a:buNone/>
              <a:defRPr sz="2100" b="1"/>
            </a:lvl7pPr>
            <a:lvl8pPr lvl="7" algn="l">
              <a:lnSpc>
                <a:spcPct val="115000"/>
              </a:lnSpc>
              <a:spcBef>
                <a:spcPts val="2100"/>
              </a:spcBef>
              <a:spcAft>
                <a:spcPts val="0"/>
              </a:spcAft>
              <a:buSzPts val="2100"/>
              <a:buNone/>
              <a:defRPr sz="2100" b="1"/>
            </a:lvl8pPr>
            <a:lvl9pPr lvl="8" algn="l">
              <a:lnSpc>
                <a:spcPct val="115000"/>
              </a:lnSpc>
              <a:spcBef>
                <a:spcPts val="2100"/>
              </a:spcBef>
              <a:spcAft>
                <a:spcPts val="2100"/>
              </a:spcAft>
              <a:buSzPts val="2100"/>
              <a:buNone/>
              <a:defRPr sz="2100" b="1"/>
            </a:lvl9pPr>
          </a:lstStyle>
          <a:p>
            <a:endParaRPr/>
          </a:p>
        </p:txBody>
      </p:sp>
      <p:sp>
        <p:nvSpPr>
          <p:cNvPr id="50" name="Google Shape;50;p9"/>
          <p:cNvSpPr txBox="1">
            <a:spLocks noGrp="1"/>
          </p:cNvSpPr>
          <p:nvPr>
            <p:ph type="subTitle" idx="2"/>
          </p:nvPr>
        </p:nvSpPr>
        <p:spPr>
          <a:xfrm>
            <a:off x="4766552" y="3600000"/>
            <a:ext cx="2658900" cy="6069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2100"/>
              <a:buNone/>
              <a:defRPr sz="2100" b="0">
                <a:latin typeface="Calistoga"/>
                <a:ea typeface="Calistoga"/>
                <a:cs typeface="Calistoga"/>
                <a:sym typeface="Calistoga"/>
              </a:defRPr>
            </a:lvl1pPr>
            <a:lvl2pPr lvl="1" algn="l">
              <a:lnSpc>
                <a:spcPct val="115000"/>
              </a:lnSpc>
              <a:spcBef>
                <a:spcPts val="0"/>
              </a:spcBef>
              <a:spcAft>
                <a:spcPts val="0"/>
              </a:spcAft>
              <a:buSzPts val="2100"/>
              <a:buNone/>
              <a:defRPr sz="2100" b="1"/>
            </a:lvl2pPr>
            <a:lvl3pPr lvl="2" algn="l">
              <a:lnSpc>
                <a:spcPct val="115000"/>
              </a:lnSpc>
              <a:spcBef>
                <a:spcPts val="2100"/>
              </a:spcBef>
              <a:spcAft>
                <a:spcPts val="0"/>
              </a:spcAft>
              <a:buSzPts val="2100"/>
              <a:buNone/>
              <a:defRPr sz="2100" b="1"/>
            </a:lvl3pPr>
            <a:lvl4pPr lvl="3" algn="l">
              <a:lnSpc>
                <a:spcPct val="115000"/>
              </a:lnSpc>
              <a:spcBef>
                <a:spcPts val="2100"/>
              </a:spcBef>
              <a:spcAft>
                <a:spcPts val="0"/>
              </a:spcAft>
              <a:buSzPts val="2100"/>
              <a:buNone/>
              <a:defRPr sz="2100" b="1"/>
            </a:lvl4pPr>
            <a:lvl5pPr lvl="4" algn="l">
              <a:lnSpc>
                <a:spcPct val="115000"/>
              </a:lnSpc>
              <a:spcBef>
                <a:spcPts val="2100"/>
              </a:spcBef>
              <a:spcAft>
                <a:spcPts val="0"/>
              </a:spcAft>
              <a:buSzPts val="2100"/>
              <a:buNone/>
              <a:defRPr sz="2100" b="1"/>
            </a:lvl5pPr>
            <a:lvl6pPr lvl="5" algn="l">
              <a:lnSpc>
                <a:spcPct val="115000"/>
              </a:lnSpc>
              <a:spcBef>
                <a:spcPts val="2100"/>
              </a:spcBef>
              <a:spcAft>
                <a:spcPts val="0"/>
              </a:spcAft>
              <a:buSzPts val="2100"/>
              <a:buNone/>
              <a:defRPr sz="2100" b="1"/>
            </a:lvl6pPr>
            <a:lvl7pPr lvl="6" algn="l">
              <a:lnSpc>
                <a:spcPct val="115000"/>
              </a:lnSpc>
              <a:spcBef>
                <a:spcPts val="2100"/>
              </a:spcBef>
              <a:spcAft>
                <a:spcPts val="0"/>
              </a:spcAft>
              <a:buSzPts val="2100"/>
              <a:buNone/>
              <a:defRPr sz="2100" b="1"/>
            </a:lvl7pPr>
            <a:lvl8pPr lvl="7" algn="l">
              <a:lnSpc>
                <a:spcPct val="115000"/>
              </a:lnSpc>
              <a:spcBef>
                <a:spcPts val="2100"/>
              </a:spcBef>
              <a:spcAft>
                <a:spcPts val="0"/>
              </a:spcAft>
              <a:buSzPts val="2100"/>
              <a:buNone/>
              <a:defRPr sz="2100" b="1"/>
            </a:lvl8pPr>
            <a:lvl9pPr lvl="8" algn="l">
              <a:lnSpc>
                <a:spcPct val="115000"/>
              </a:lnSpc>
              <a:spcBef>
                <a:spcPts val="2100"/>
              </a:spcBef>
              <a:spcAft>
                <a:spcPts val="2100"/>
              </a:spcAft>
              <a:buSzPts val="2100"/>
              <a:buNone/>
              <a:defRPr sz="2100" b="1"/>
            </a:lvl9pPr>
          </a:lstStyle>
          <a:p>
            <a:endParaRPr/>
          </a:p>
        </p:txBody>
      </p:sp>
      <p:sp>
        <p:nvSpPr>
          <p:cNvPr id="51" name="Google Shape;51;p9"/>
          <p:cNvSpPr txBox="1">
            <a:spLocks noGrp="1"/>
          </p:cNvSpPr>
          <p:nvPr>
            <p:ph type="subTitle" idx="3"/>
          </p:nvPr>
        </p:nvSpPr>
        <p:spPr>
          <a:xfrm>
            <a:off x="8290802" y="3600000"/>
            <a:ext cx="2658600" cy="6069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2100"/>
              <a:buNone/>
              <a:defRPr sz="2100" b="0">
                <a:latin typeface="Calistoga"/>
                <a:ea typeface="Calistoga"/>
                <a:cs typeface="Calistoga"/>
                <a:sym typeface="Calistoga"/>
              </a:defRPr>
            </a:lvl1pPr>
            <a:lvl2pPr lvl="1" algn="l">
              <a:lnSpc>
                <a:spcPct val="115000"/>
              </a:lnSpc>
              <a:spcBef>
                <a:spcPts val="0"/>
              </a:spcBef>
              <a:spcAft>
                <a:spcPts val="0"/>
              </a:spcAft>
              <a:buSzPts val="2100"/>
              <a:buNone/>
              <a:defRPr sz="2100" b="1"/>
            </a:lvl2pPr>
            <a:lvl3pPr lvl="2" algn="l">
              <a:lnSpc>
                <a:spcPct val="115000"/>
              </a:lnSpc>
              <a:spcBef>
                <a:spcPts val="2100"/>
              </a:spcBef>
              <a:spcAft>
                <a:spcPts val="0"/>
              </a:spcAft>
              <a:buSzPts val="2100"/>
              <a:buNone/>
              <a:defRPr sz="2100" b="1"/>
            </a:lvl3pPr>
            <a:lvl4pPr lvl="3" algn="l">
              <a:lnSpc>
                <a:spcPct val="115000"/>
              </a:lnSpc>
              <a:spcBef>
                <a:spcPts val="2100"/>
              </a:spcBef>
              <a:spcAft>
                <a:spcPts val="0"/>
              </a:spcAft>
              <a:buSzPts val="2100"/>
              <a:buNone/>
              <a:defRPr sz="2100" b="1"/>
            </a:lvl4pPr>
            <a:lvl5pPr lvl="4" algn="l">
              <a:lnSpc>
                <a:spcPct val="115000"/>
              </a:lnSpc>
              <a:spcBef>
                <a:spcPts val="2100"/>
              </a:spcBef>
              <a:spcAft>
                <a:spcPts val="0"/>
              </a:spcAft>
              <a:buSzPts val="2100"/>
              <a:buNone/>
              <a:defRPr sz="2100" b="1"/>
            </a:lvl5pPr>
            <a:lvl6pPr lvl="5" algn="l">
              <a:lnSpc>
                <a:spcPct val="115000"/>
              </a:lnSpc>
              <a:spcBef>
                <a:spcPts val="2100"/>
              </a:spcBef>
              <a:spcAft>
                <a:spcPts val="0"/>
              </a:spcAft>
              <a:buSzPts val="2100"/>
              <a:buNone/>
              <a:defRPr sz="2100" b="1"/>
            </a:lvl6pPr>
            <a:lvl7pPr lvl="6" algn="l">
              <a:lnSpc>
                <a:spcPct val="115000"/>
              </a:lnSpc>
              <a:spcBef>
                <a:spcPts val="2100"/>
              </a:spcBef>
              <a:spcAft>
                <a:spcPts val="0"/>
              </a:spcAft>
              <a:buSzPts val="2100"/>
              <a:buNone/>
              <a:defRPr sz="2100" b="1"/>
            </a:lvl7pPr>
            <a:lvl8pPr lvl="7" algn="l">
              <a:lnSpc>
                <a:spcPct val="115000"/>
              </a:lnSpc>
              <a:spcBef>
                <a:spcPts val="2100"/>
              </a:spcBef>
              <a:spcAft>
                <a:spcPts val="0"/>
              </a:spcAft>
              <a:buSzPts val="2100"/>
              <a:buNone/>
              <a:defRPr sz="2100" b="1"/>
            </a:lvl8pPr>
            <a:lvl9pPr lvl="8" algn="l">
              <a:lnSpc>
                <a:spcPct val="115000"/>
              </a:lnSpc>
              <a:spcBef>
                <a:spcPts val="2100"/>
              </a:spcBef>
              <a:spcAft>
                <a:spcPts val="2100"/>
              </a:spcAft>
              <a:buSzPts val="2100"/>
              <a:buNone/>
              <a:defRPr sz="2100" b="1"/>
            </a:lvl9pPr>
          </a:lstStyle>
          <a:p>
            <a:endParaRPr/>
          </a:p>
        </p:txBody>
      </p:sp>
      <p:sp>
        <p:nvSpPr>
          <p:cNvPr id="52" name="Google Shape;52;p9"/>
          <p:cNvSpPr txBox="1">
            <a:spLocks noGrp="1"/>
          </p:cNvSpPr>
          <p:nvPr>
            <p:ph type="title"/>
          </p:nvPr>
        </p:nvSpPr>
        <p:spPr>
          <a:xfrm>
            <a:off x="1242300" y="934700"/>
            <a:ext cx="9707400" cy="763500"/>
          </a:xfrm>
          <a:prstGeom prst="rect">
            <a:avLst/>
          </a:prstGeom>
          <a:noFill/>
          <a:ln>
            <a:noFill/>
          </a:ln>
        </p:spPr>
        <p:txBody>
          <a:bodyPr spcFirstLastPara="1" wrap="square" lIns="121900" tIns="121900" rIns="121900" bIns="121900" anchor="ctr" anchorCtr="0">
            <a:noAutofit/>
          </a:bodyPr>
          <a:lstStyle>
            <a:lvl1pPr marR="0" lvl="0" algn="ctr">
              <a:lnSpc>
                <a:spcPct val="100000"/>
              </a:lnSpc>
              <a:spcBef>
                <a:spcPts val="0"/>
              </a:spcBef>
              <a:spcAft>
                <a:spcPts val="0"/>
              </a:spcAft>
              <a:buClr>
                <a:schemeClr val="dk1"/>
              </a:buClr>
              <a:buSzPts val="4000"/>
              <a:buFont typeface="Aldrich"/>
              <a:buNone/>
              <a:defRPr/>
            </a:lvl1pPr>
            <a:lvl2pPr lvl="1"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53" name="Google Shape;53;p9"/>
          <p:cNvSpPr txBox="1">
            <a:spLocks noGrp="1"/>
          </p:cNvSpPr>
          <p:nvPr>
            <p:ph type="body" idx="4"/>
          </p:nvPr>
        </p:nvSpPr>
        <p:spPr>
          <a:xfrm>
            <a:off x="1242300" y="4165707"/>
            <a:ext cx="2658900" cy="1664100"/>
          </a:xfrm>
          <a:prstGeom prst="rect">
            <a:avLst/>
          </a:prstGeom>
          <a:noFill/>
          <a:ln>
            <a:noFill/>
          </a:ln>
        </p:spPr>
        <p:txBody>
          <a:bodyPr spcFirstLastPara="1" wrap="square" lIns="121900" tIns="121900" rIns="121900" bIns="121900" anchor="t" anchorCtr="0">
            <a:noAutofit/>
          </a:bodyPr>
          <a:lstStyle>
            <a:lvl1pPr marL="457200" lvl="0" indent="-336550" algn="ctr">
              <a:lnSpc>
                <a:spcPct val="115000"/>
              </a:lnSpc>
              <a:spcBef>
                <a:spcPts val="0"/>
              </a:spcBef>
              <a:spcAft>
                <a:spcPts val="0"/>
              </a:spcAft>
              <a:buSzPts val="1700"/>
              <a:buChar char="●"/>
              <a:defRPr sz="1700"/>
            </a:lvl1pPr>
            <a:lvl2pPr marL="914400" lvl="1" indent="-336550" algn="l">
              <a:lnSpc>
                <a:spcPct val="115000"/>
              </a:lnSpc>
              <a:spcBef>
                <a:spcPts val="0"/>
              </a:spcBef>
              <a:spcAft>
                <a:spcPts val="0"/>
              </a:spcAft>
              <a:buSzPts val="1700"/>
              <a:buChar char="○"/>
              <a:defRPr sz="1700"/>
            </a:lvl2pPr>
            <a:lvl3pPr marL="1371600" lvl="2" indent="-336550" algn="l">
              <a:lnSpc>
                <a:spcPct val="115000"/>
              </a:lnSpc>
              <a:spcBef>
                <a:spcPts val="2100"/>
              </a:spcBef>
              <a:spcAft>
                <a:spcPts val="0"/>
              </a:spcAft>
              <a:buSzPts val="1700"/>
              <a:buChar char="■"/>
              <a:defRPr sz="1700"/>
            </a:lvl3pPr>
            <a:lvl4pPr marL="1828800" lvl="3" indent="-336550" algn="l">
              <a:lnSpc>
                <a:spcPct val="115000"/>
              </a:lnSpc>
              <a:spcBef>
                <a:spcPts val="2100"/>
              </a:spcBef>
              <a:spcAft>
                <a:spcPts val="0"/>
              </a:spcAft>
              <a:buSzPts val="1700"/>
              <a:buChar char="●"/>
              <a:defRPr sz="1700"/>
            </a:lvl4pPr>
            <a:lvl5pPr marL="2286000" lvl="4" indent="-336550" algn="l">
              <a:lnSpc>
                <a:spcPct val="115000"/>
              </a:lnSpc>
              <a:spcBef>
                <a:spcPts val="2100"/>
              </a:spcBef>
              <a:spcAft>
                <a:spcPts val="0"/>
              </a:spcAft>
              <a:buSzPts val="1700"/>
              <a:buChar char="○"/>
              <a:defRPr sz="1700"/>
            </a:lvl5pPr>
            <a:lvl6pPr marL="2743200" lvl="5" indent="-336550" algn="l">
              <a:lnSpc>
                <a:spcPct val="115000"/>
              </a:lnSpc>
              <a:spcBef>
                <a:spcPts val="2100"/>
              </a:spcBef>
              <a:spcAft>
                <a:spcPts val="0"/>
              </a:spcAft>
              <a:buSzPts val="1700"/>
              <a:buChar char="■"/>
              <a:defRPr sz="1700"/>
            </a:lvl6pPr>
            <a:lvl7pPr marL="3200400" lvl="6" indent="-336550" algn="l">
              <a:lnSpc>
                <a:spcPct val="115000"/>
              </a:lnSpc>
              <a:spcBef>
                <a:spcPts val="2100"/>
              </a:spcBef>
              <a:spcAft>
                <a:spcPts val="0"/>
              </a:spcAft>
              <a:buSzPts val="1700"/>
              <a:buChar char="●"/>
              <a:defRPr sz="1700"/>
            </a:lvl7pPr>
            <a:lvl8pPr marL="3657600" lvl="7" indent="-336550" algn="l">
              <a:lnSpc>
                <a:spcPct val="115000"/>
              </a:lnSpc>
              <a:spcBef>
                <a:spcPts val="2100"/>
              </a:spcBef>
              <a:spcAft>
                <a:spcPts val="0"/>
              </a:spcAft>
              <a:buSzPts val="1700"/>
              <a:buChar char="○"/>
              <a:defRPr sz="1700"/>
            </a:lvl8pPr>
            <a:lvl9pPr marL="4114800" lvl="8" indent="-336550" algn="l">
              <a:lnSpc>
                <a:spcPct val="115000"/>
              </a:lnSpc>
              <a:spcBef>
                <a:spcPts val="2100"/>
              </a:spcBef>
              <a:spcAft>
                <a:spcPts val="2100"/>
              </a:spcAft>
              <a:buSzPts val="1700"/>
              <a:buChar char="■"/>
              <a:defRPr sz="1700"/>
            </a:lvl9pPr>
          </a:lstStyle>
          <a:p>
            <a:endParaRPr/>
          </a:p>
        </p:txBody>
      </p:sp>
      <p:sp>
        <p:nvSpPr>
          <p:cNvPr id="54" name="Google Shape;54;p9"/>
          <p:cNvSpPr txBox="1">
            <a:spLocks noGrp="1"/>
          </p:cNvSpPr>
          <p:nvPr>
            <p:ph type="body" idx="5"/>
          </p:nvPr>
        </p:nvSpPr>
        <p:spPr>
          <a:xfrm>
            <a:off x="4766550" y="4165707"/>
            <a:ext cx="2658900" cy="1660800"/>
          </a:xfrm>
          <a:prstGeom prst="rect">
            <a:avLst/>
          </a:prstGeom>
          <a:noFill/>
          <a:ln>
            <a:noFill/>
          </a:ln>
        </p:spPr>
        <p:txBody>
          <a:bodyPr spcFirstLastPara="1" wrap="square" lIns="121900" tIns="121900" rIns="121900" bIns="121900" anchor="t" anchorCtr="0">
            <a:noAutofit/>
          </a:bodyPr>
          <a:lstStyle>
            <a:lvl1pPr marL="457200" lvl="0" indent="-336550" algn="ctr">
              <a:lnSpc>
                <a:spcPct val="115000"/>
              </a:lnSpc>
              <a:spcBef>
                <a:spcPts val="0"/>
              </a:spcBef>
              <a:spcAft>
                <a:spcPts val="0"/>
              </a:spcAft>
              <a:buSzPts val="1700"/>
              <a:buChar char="●"/>
              <a:defRPr sz="1700"/>
            </a:lvl1pPr>
            <a:lvl2pPr marL="914400" lvl="1" indent="-336550" algn="l">
              <a:lnSpc>
                <a:spcPct val="115000"/>
              </a:lnSpc>
              <a:spcBef>
                <a:spcPts val="0"/>
              </a:spcBef>
              <a:spcAft>
                <a:spcPts val="0"/>
              </a:spcAft>
              <a:buSzPts val="1700"/>
              <a:buChar char="○"/>
              <a:defRPr sz="1700"/>
            </a:lvl2pPr>
            <a:lvl3pPr marL="1371600" lvl="2" indent="-336550" algn="l">
              <a:lnSpc>
                <a:spcPct val="115000"/>
              </a:lnSpc>
              <a:spcBef>
                <a:spcPts val="2100"/>
              </a:spcBef>
              <a:spcAft>
                <a:spcPts val="0"/>
              </a:spcAft>
              <a:buSzPts val="1700"/>
              <a:buChar char="■"/>
              <a:defRPr sz="1700"/>
            </a:lvl3pPr>
            <a:lvl4pPr marL="1828800" lvl="3" indent="-336550" algn="l">
              <a:lnSpc>
                <a:spcPct val="115000"/>
              </a:lnSpc>
              <a:spcBef>
                <a:spcPts val="2100"/>
              </a:spcBef>
              <a:spcAft>
                <a:spcPts val="0"/>
              </a:spcAft>
              <a:buSzPts val="1700"/>
              <a:buChar char="●"/>
              <a:defRPr sz="1700"/>
            </a:lvl4pPr>
            <a:lvl5pPr marL="2286000" lvl="4" indent="-336550" algn="l">
              <a:lnSpc>
                <a:spcPct val="115000"/>
              </a:lnSpc>
              <a:spcBef>
                <a:spcPts val="2100"/>
              </a:spcBef>
              <a:spcAft>
                <a:spcPts val="0"/>
              </a:spcAft>
              <a:buSzPts val="1700"/>
              <a:buChar char="○"/>
              <a:defRPr sz="1700"/>
            </a:lvl5pPr>
            <a:lvl6pPr marL="2743200" lvl="5" indent="-336550" algn="l">
              <a:lnSpc>
                <a:spcPct val="115000"/>
              </a:lnSpc>
              <a:spcBef>
                <a:spcPts val="2100"/>
              </a:spcBef>
              <a:spcAft>
                <a:spcPts val="0"/>
              </a:spcAft>
              <a:buSzPts val="1700"/>
              <a:buChar char="■"/>
              <a:defRPr sz="1700"/>
            </a:lvl6pPr>
            <a:lvl7pPr marL="3200400" lvl="6" indent="-336550" algn="l">
              <a:lnSpc>
                <a:spcPct val="115000"/>
              </a:lnSpc>
              <a:spcBef>
                <a:spcPts val="2100"/>
              </a:spcBef>
              <a:spcAft>
                <a:spcPts val="0"/>
              </a:spcAft>
              <a:buSzPts val="1700"/>
              <a:buChar char="●"/>
              <a:defRPr sz="1700"/>
            </a:lvl7pPr>
            <a:lvl8pPr marL="3657600" lvl="7" indent="-336550" algn="l">
              <a:lnSpc>
                <a:spcPct val="115000"/>
              </a:lnSpc>
              <a:spcBef>
                <a:spcPts val="2100"/>
              </a:spcBef>
              <a:spcAft>
                <a:spcPts val="0"/>
              </a:spcAft>
              <a:buSzPts val="1700"/>
              <a:buChar char="○"/>
              <a:defRPr sz="1700"/>
            </a:lvl8pPr>
            <a:lvl9pPr marL="4114800" lvl="8" indent="-336550" algn="l">
              <a:lnSpc>
                <a:spcPct val="115000"/>
              </a:lnSpc>
              <a:spcBef>
                <a:spcPts val="2100"/>
              </a:spcBef>
              <a:spcAft>
                <a:spcPts val="2100"/>
              </a:spcAft>
              <a:buSzPts val="1700"/>
              <a:buChar char="■"/>
              <a:defRPr sz="1700"/>
            </a:lvl9pPr>
          </a:lstStyle>
          <a:p>
            <a:endParaRPr/>
          </a:p>
        </p:txBody>
      </p:sp>
      <p:sp>
        <p:nvSpPr>
          <p:cNvPr id="55" name="Google Shape;55;p9"/>
          <p:cNvSpPr txBox="1">
            <a:spLocks noGrp="1"/>
          </p:cNvSpPr>
          <p:nvPr>
            <p:ph type="body" idx="6"/>
          </p:nvPr>
        </p:nvSpPr>
        <p:spPr>
          <a:xfrm>
            <a:off x="8290800" y="4165707"/>
            <a:ext cx="2658900" cy="1660800"/>
          </a:xfrm>
          <a:prstGeom prst="rect">
            <a:avLst/>
          </a:prstGeom>
          <a:noFill/>
          <a:ln>
            <a:noFill/>
          </a:ln>
        </p:spPr>
        <p:txBody>
          <a:bodyPr spcFirstLastPara="1" wrap="square" lIns="121900" tIns="121900" rIns="121900" bIns="121900" anchor="t" anchorCtr="0">
            <a:noAutofit/>
          </a:bodyPr>
          <a:lstStyle>
            <a:lvl1pPr marL="457200" lvl="0" indent="-336550" algn="ctr">
              <a:lnSpc>
                <a:spcPct val="115000"/>
              </a:lnSpc>
              <a:spcBef>
                <a:spcPts val="0"/>
              </a:spcBef>
              <a:spcAft>
                <a:spcPts val="0"/>
              </a:spcAft>
              <a:buSzPts val="1700"/>
              <a:buChar char="●"/>
              <a:defRPr sz="1700"/>
            </a:lvl1pPr>
            <a:lvl2pPr marL="914400" lvl="1" indent="-336550" algn="l">
              <a:lnSpc>
                <a:spcPct val="115000"/>
              </a:lnSpc>
              <a:spcBef>
                <a:spcPts val="0"/>
              </a:spcBef>
              <a:spcAft>
                <a:spcPts val="0"/>
              </a:spcAft>
              <a:buSzPts val="1700"/>
              <a:buChar char="○"/>
              <a:defRPr sz="1700"/>
            </a:lvl2pPr>
            <a:lvl3pPr marL="1371600" lvl="2" indent="-336550" algn="l">
              <a:lnSpc>
                <a:spcPct val="115000"/>
              </a:lnSpc>
              <a:spcBef>
                <a:spcPts val="2100"/>
              </a:spcBef>
              <a:spcAft>
                <a:spcPts val="0"/>
              </a:spcAft>
              <a:buSzPts val="1700"/>
              <a:buChar char="■"/>
              <a:defRPr sz="1700"/>
            </a:lvl3pPr>
            <a:lvl4pPr marL="1828800" lvl="3" indent="-336550" algn="l">
              <a:lnSpc>
                <a:spcPct val="115000"/>
              </a:lnSpc>
              <a:spcBef>
                <a:spcPts val="2100"/>
              </a:spcBef>
              <a:spcAft>
                <a:spcPts val="0"/>
              </a:spcAft>
              <a:buSzPts val="1700"/>
              <a:buChar char="●"/>
              <a:defRPr sz="1700"/>
            </a:lvl4pPr>
            <a:lvl5pPr marL="2286000" lvl="4" indent="-336550" algn="l">
              <a:lnSpc>
                <a:spcPct val="115000"/>
              </a:lnSpc>
              <a:spcBef>
                <a:spcPts val="2100"/>
              </a:spcBef>
              <a:spcAft>
                <a:spcPts val="0"/>
              </a:spcAft>
              <a:buSzPts val="1700"/>
              <a:buChar char="○"/>
              <a:defRPr sz="1700"/>
            </a:lvl5pPr>
            <a:lvl6pPr marL="2743200" lvl="5" indent="-336550" algn="l">
              <a:lnSpc>
                <a:spcPct val="115000"/>
              </a:lnSpc>
              <a:spcBef>
                <a:spcPts val="2100"/>
              </a:spcBef>
              <a:spcAft>
                <a:spcPts val="0"/>
              </a:spcAft>
              <a:buSzPts val="1700"/>
              <a:buChar char="■"/>
              <a:defRPr sz="1700"/>
            </a:lvl6pPr>
            <a:lvl7pPr marL="3200400" lvl="6" indent="-336550" algn="l">
              <a:lnSpc>
                <a:spcPct val="115000"/>
              </a:lnSpc>
              <a:spcBef>
                <a:spcPts val="2100"/>
              </a:spcBef>
              <a:spcAft>
                <a:spcPts val="0"/>
              </a:spcAft>
              <a:buSzPts val="1700"/>
              <a:buChar char="●"/>
              <a:defRPr sz="1700"/>
            </a:lvl7pPr>
            <a:lvl8pPr marL="3657600" lvl="7" indent="-336550" algn="l">
              <a:lnSpc>
                <a:spcPct val="115000"/>
              </a:lnSpc>
              <a:spcBef>
                <a:spcPts val="2100"/>
              </a:spcBef>
              <a:spcAft>
                <a:spcPts val="0"/>
              </a:spcAft>
              <a:buSzPts val="1700"/>
              <a:buChar char="○"/>
              <a:defRPr sz="1700"/>
            </a:lvl8pPr>
            <a:lvl9pPr marL="4114800" lvl="8" indent="-336550" algn="l">
              <a:lnSpc>
                <a:spcPct val="115000"/>
              </a:lnSpc>
              <a:spcBef>
                <a:spcPts val="2100"/>
              </a:spcBef>
              <a:spcAft>
                <a:spcPts val="2100"/>
              </a:spcAft>
              <a:buSzPts val="1700"/>
              <a:buChar char="■"/>
              <a:defRPr sz="1700"/>
            </a:lvl9pPr>
          </a:lstStyle>
          <a:p>
            <a:endParaRPr/>
          </a:p>
        </p:txBody>
      </p:sp>
      <p:cxnSp>
        <p:nvCxnSpPr>
          <p:cNvPr id="56" name="Google Shape;56;p9"/>
          <p:cNvCxnSpPr/>
          <p:nvPr/>
        </p:nvCxnSpPr>
        <p:spPr>
          <a:xfrm rot="10800000">
            <a:off x="497850" y="516525"/>
            <a:ext cx="11196300" cy="0"/>
          </a:xfrm>
          <a:prstGeom prst="straightConnector1">
            <a:avLst/>
          </a:prstGeom>
          <a:noFill/>
          <a:ln w="19050" cap="rnd" cmpd="sng">
            <a:solidFill>
              <a:schemeClr val="dk1"/>
            </a:solidFill>
            <a:prstDash val="solid"/>
            <a:round/>
            <a:headEnd type="none" w="sm" len="sm"/>
            <a:tailEnd type="none" w="sm" len="sm"/>
          </a:ln>
        </p:spPr>
      </p:cxnSp>
      <p:cxnSp>
        <p:nvCxnSpPr>
          <p:cNvPr id="57" name="Google Shape;57;p9"/>
          <p:cNvCxnSpPr/>
          <p:nvPr/>
        </p:nvCxnSpPr>
        <p:spPr>
          <a:xfrm rot="10800000">
            <a:off x="497850" y="6307725"/>
            <a:ext cx="11196300" cy="0"/>
          </a:xfrm>
          <a:prstGeom prst="straightConnector1">
            <a:avLst/>
          </a:prstGeom>
          <a:noFill/>
          <a:ln w="19050" cap="rnd" cmpd="sng">
            <a:solidFill>
              <a:schemeClr val="dk1"/>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10 Timeline">
  <p:cSld name="CUSTOM_14">
    <p:spTree>
      <p:nvGrpSpPr>
        <p:cNvPr id="1" name="Shape 58"/>
        <p:cNvGrpSpPr/>
        <p:nvPr/>
      </p:nvGrpSpPr>
      <p:grpSpPr>
        <a:xfrm>
          <a:off x="0" y="0"/>
          <a:ext cx="0" cy="0"/>
          <a:chOff x="0" y="0"/>
          <a:chExt cx="0" cy="0"/>
        </a:xfrm>
      </p:grpSpPr>
      <p:sp>
        <p:nvSpPr>
          <p:cNvPr id="59" name="Google Shape;59;p10"/>
          <p:cNvSpPr txBox="1">
            <a:spLocks noGrp="1"/>
          </p:cNvSpPr>
          <p:nvPr>
            <p:ph type="subTitle" idx="1"/>
          </p:nvPr>
        </p:nvSpPr>
        <p:spPr>
          <a:xfrm>
            <a:off x="415600" y="2580825"/>
            <a:ext cx="1997700" cy="606900"/>
          </a:xfrm>
          <a:prstGeom prst="rect">
            <a:avLst/>
          </a:prstGeom>
          <a:noFill/>
          <a:ln>
            <a:noFill/>
          </a:ln>
        </p:spPr>
        <p:txBody>
          <a:bodyPr spcFirstLastPara="1" wrap="square" lIns="121900" tIns="121900" rIns="121900" bIns="121900" anchor="ctr" anchorCtr="0">
            <a:noAutofit/>
          </a:bodyPr>
          <a:lstStyle>
            <a:lvl1pPr lvl="0" algn="ctr">
              <a:lnSpc>
                <a:spcPct val="115000"/>
              </a:lnSpc>
              <a:spcBef>
                <a:spcPts val="0"/>
              </a:spcBef>
              <a:spcAft>
                <a:spcPts val="0"/>
              </a:spcAft>
              <a:buSzPts val="2200"/>
              <a:buNone/>
              <a:defRPr sz="3000" b="0">
                <a:latin typeface="Calistoga"/>
                <a:ea typeface="Calistoga"/>
                <a:cs typeface="Calistoga"/>
                <a:sym typeface="Calistoga"/>
              </a:defRPr>
            </a:lvl1pPr>
            <a:lvl2pPr lvl="1" algn="ctr">
              <a:lnSpc>
                <a:spcPct val="115000"/>
              </a:lnSpc>
              <a:spcBef>
                <a:spcPts val="0"/>
              </a:spcBef>
              <a:spcAft>
                <a:spcPts val="0"/>
              </a:spcAft>
              <a:buSzPts val="2200"/>
              <a:buNone/>
              <a:defRPr sz="2200" b="1"/>
            </a:lvl2pPr>
            <a:lvl3pPr lvl="2" algn="ctr">
              <a:lnSpc>
                <a:spcPct val="115000"/>
              </a:lnSpc>
              <a:spcBef>
                <a:spcPts val="2100"/>
              </a:spcBef>
              <a:spcAft>
                <a:spcPts val="0"/>
              </a:spcAft>
              <a:buSzPts val="2200"/>
              <a:buNone/>
              <a:defRPr sz="2200" b="1"/>
            </a:lvl3pPr>
            <a:lvl4pPr lvl="3" algn="ctr">
              <a:lnSpc>
                <a:spcPct val="115000"/>
              </a:lnSpc>
              <a:spcBef>
                <a:spcPts val="2100"/>
              </a:spcBef>
              <a:spcAft>
                <a:spcPts val="0"/>
              </a:spcAft>
              <a:buSzPts val="2200"/>
              <a:buNone/>
              <a:defRPr sz="2200" b="1"/>
            </a:lvl4pPr>
            <a:lvl5pPr lvl="4" algn="ctr">
              <a:lnSpc>
                <a:spcPct val="115000"/>
              </a:lnSpc>
              <a:spcBef>
                <a:spcPts val="2100"/>
              </a:spcBef>
              <a:spcAft>
                <a:spcPts val="0"/>
              </a:spcAft>
              <a:buSzPts val="2200"/>
              <a:buNone/>
              <a:defRPr sz="2200" b="1"/>
            </a:lvl5pPr>
            <a:lvl6pPr lvl="5" algn="ctr">
              <a:lnSpc>
                <a:spcPct val="115000"/>
              </a:lnSpc>
              <a:spcBef>
                <a:spcPts val="2100"/>
              </a:spcBef>
              <a:spcAft>
                <a:spcPts val="0"/>
              </a:spcAft>
              <a:buSzPts val="2200"/>
              <a:buNone/>
              <a:defRPr sz="2200" b="1"/>
            </a:lvl6pPr>
            <a:lvl7pPr lvl="6" algn="ctr">
              <a:lnSpc>
                <a:spcPct val="115000"/>
              </a:lnSpc>
              <a:spcBef>
                <a:spcPts val="2100"/>
              </a:spcBef>
              <a:spcAft>
                <a:spcPts val="0"/>
              </a:spcAft>
              <a:buSzPts val="2200"/>
              <a:buNone/>
              <a:defRPr sz="2200" b="1"/>
            </a:lvl7pPr>
            <a:lvl8pPr lvl="7" algn="ctr">
              <a:lnSpc>
                <a:spcPct val="115000"/>
              </a:lnSpc>
              <a:spcBef>
                <a:spcPts val="2100"/>
              </a:spcBef>
              <a:spcAft>
                <a:spcPts val="0"/>
              </a:spcAft>
              <a:buSzPts val="2200"/>
              <a:buNone/>
              <a:defRPr sz="2200" b="1"/>
            </a:lvl8pPr>
            <a:lvl9pPr lvl="8" algn="ctr">
              <a:lnSpc>
                <a:spcPct val="115000"/>
              </a:lnSpc>
              <a:spcBef>
                <a:spcPts val="2100"/>
              </a:spcBef>
              <a:spcAft>
                <a:spcPts val="2100"/>
              </a:spcAft>
              <a:buSzPts val="2200"/>
              <a:buNone/>
              <a:defRPr sz="2200" b="1"/>
            </a:lvl9pPr>
          </a:lstStyle>
          <a:p>
            <a:endParaRPr/>
          </a:p>
        </p:txBody>
      </p:sp>
      <p:sp>
        <p:nvSpPr>
          <p:cNvPr id="60" name="Google Shape;60;p10"/>
          <p:cNvSpPr txBox="1">
            <a:spLocks noGrp="1"/>
          </p:cNvSpPr>
          <p:nvPr>
            <p:ph type="subTitle" idx="2"/>
          </p:nvPr>
        </p:nvSpPr>
        <p:spPr>
          <a:xfrm>
            <a:off x="2775377" y="2580825"/>
            <a:ext cx="1997700" cy="606900"/>
          </a:xfrm>
          <a:prstGeom prst="rect">
            <a:avLst/>
          </a:prstGeom>
          <a:noFill/>
          <a:ln>
            <a:noFill/>
          </a:ln>
        </p:spPr>
        <p:txBody>
          <a:bodyPr spcFirstLastPara="1" wrap="square" lIns="121900" tIns="121900" rIns="121900" bIns="121900" anchor="ctr" anchorCtr="0">
            <a:noAutofit/>
          </a:bodyPr>
          <a:lstStyle>
            <a:lvl1pPr lvl="0" algn="ctr">
              <a:lnSpc>
                <a:spcPct val="115000"/>
              </a:lnSpc>
              <a:spcBef>
                <a:spcPts val="0"/>
              </a:spcBef>
              <a:spcAft>
                <a:spcPts val="0"/>
              </a:spcAft>
              <a:buSzPts val="2200"/>
              <a:buNone/>
              <a:defRPr sz="3000" b="0">
                <a:latin typeface="Calistoga"/>
                <a:ea typeface="Calistoga"/>
                <a:cs typeface="Calistoga"/>
                <a:sym typeface="Calistoga"/>
              </a:defRPr>
            </a:lvl1pPr>
            <a:lvl2pPr lvl="1" algn="ctr">
              <a:lnSpc>
                <a:spcPct val="115000"/>
              </a:lnSpc>
              <a:spcBef>
                <a:spcPts val="0"/>
              </a:spcBef>
              <a:spcAft>
                <a:spcPts val="0"/>
              </a:spcAft>
              <a:buSzPts val="2200"/>
              <a:buNone/>
              <a:defRPr sz="2200" b="1"/>
            </a:lvl2pPr>
            <a:lvl3pPr lvl="2" algn="ctr">
              <a:lnSpc>
                <a:spcPct val="115000"/>
              </a:lnSpc>
              <a:spcBef>
                <a:spcPts val="2100"/>
              </a:spcBef>
              <a:spcAft>
                <a:spcPts val="0"/>
              </a:spcAft>
              <a:buSzPts val="2200"/>
              <a:buNone/>
              <a:defRPr sz="2200" b="1"/>
            </a:lvl3pPr>
            <a:lvl4pPr lvl="3" algn="ctr">
              <a:lnSpc>
                <a:spcPct val="115000"/>
              </a:lnSpc>
              <a:spcBef>
                <a:spcPts val="2100"/>
              </a:spcBef>
              <a:spcAft>
                <a:spcPts val="0"/>
              </a:spcAft>
              <a:buSzPts val="2200"/>
              <a:buNone/>
              <a:defRPr sz="2200" b="1"/>
            </a:lvl4pPr>
            <a:lvl5pPr lvl="4" algn="ctr">
              <a:lnSpc>
                <a:spcPct val="115000"/>
              </a:lnSpc>
              <a:spcBef>
                <a:spcPts val="2100"/>
              </a:spcBef>
              <a:spcAft>
                <a:spcPts val="0"/>
              </a:spcAft>
              <a:buSzPts val="2200"/>
              <a:buNone/>
              <a:defRPr sz="2200" b="1"/>
            </a:lvl5pPr>
            <a:lvl6pPr lvl="5" algn="ctr">
              <a:lnSpc>
                <a:spcPct val="115000"/>
              </a:lnSpc>
              <a:spcBef>
                <a:spcPts val="2100"/>
              </a:spcBef>
              <a:spcAft>
                <a:spcPts val="0"/>
              </a:spcAft>
              <a:buSzPts val="2200"/>
              <a:buNone/>
              <a:defRPr sz="2200" b="1"/>
            </a:lvl6pPr>
            <a:lvl7pPr lvl="6" algn="ctr">
              <a:lnSpc>
                <a:spcPct val="115000"/>
              </a:lnSpc>
              <a:spcBef>
                <a:spcPts val="2100"/>
              </a:spcBef>
              <a:spcAft>
                <a:spcPts val="0"/>
              </a:spcAft>
              <a:buSzPts val="2200"/>
              <a:buNone/>
              <a:defRPr sz="2200" b="1"/>
            </a:lvl7pPr>
            <a:lvl8pPr lvl="7" algn="ctr">
              <a:lnSpc>
                <a:spcPct val="115000"/>
              </a:lnSpc>
              <a:spcBef>
                <a:spcPts val="2100"/>
              </a:spcBef>
              <a:spcAft>
                <a:spcPts val="0"/>
              </a:spcAft>
              <a:buSzPts val="2200"/>
              <a:buNone/>
              <a:defRPr sz="2200" b="1"/>
            </a:lvl8pPr>
            <a:lvl9pPr lvl="8" algn="ctr">
              <a:lnSpc>
                <a:spcPct val="115000"/>
              </a:lnSpc>
              <a:spcBef>
                <a:spcPts val="2100"/>
              </a:spcBef>
              <a:spcAft>
                <a:spcPts val="2100"/>
              </a:spcAft>
              <a:buSzPts val="2200"/>
              <a:buNone/>
              <a:defRPr sz="2200" b="1"/>
            </a:lvl9pPr>
          </a:lstStyle>
          <a:p>
            <a:endParaRPr/>
          </a:p>
        </p:txBody>
      </p:sp>
      <p:sp>
        <p:nvSpPr>
          <p:cNvPr id="61" name="Google Shape;61;p10"/>
          <p:cNvSpPr txBox="1">
            <a:spLocks noGrp="1"/>
          </p:cNvSpPr>
          <p:nvPr>
            <p:ph type="subTitle" idx="3"/>
          </p:nvPr>
        </p:nvSpPr>
        <p:spPr>
          <a:xfrm>
            <a:off x="5135153" y="2580825"/>
            <a:ext cx="1997700" cy="606900"/>
          </a:xfrm>
          <a:prstGeom prst="rect">
            <a:avLst/>
          </a:prstGeom>
          <a:noFill/>
          <a:ln>
            <a:noFill/>
          </a:ln>
        </p:spPr>
        <p:txBody>
          <a:bodyPr spcFirstLastPara="1" wrap="square" lIns="121900" tIns="121900" rIns="121900" bIns="121900" anchor="ctr" anchorCtr="0">
            <a:noAutofit/>
          </a:bodyPr>
          <a:lstStyle>
            <a:lvl1pPr lvl="0" algn="ctr">
              <a:lnSpc>
                <a:spcPct val="115000"/>
              </a:lnSpc>
              <a:spcBef>
                <a:spcPts val="0"/>
              </a:spcBef>
              <a:spcAft>
                <a:spcPts val="0"/>
              </a:spcAft>
              <a:buSzPts val="2200"/>
              <a:buNone/>
              <a:defRPr sz="3000" b="0">
                <a:latin typeface="Calistoga"/>
                <a:ea typeface="Calistoga"/>
                <a:cs typeface="Calistoga"/>
                <a:sym typeface="Calistoga"/>
              </a:defRPr>
            </a:lvl1pPr>
            <a:lvl2pPr lvl="1" algn="ctr">
              <a:lnSpc>
                <a:spcPct val="115000"/>
              </a:lnSpc>
              <a:spcBef>
                <a:spcPts val="0"/>
              </a:spcBef>
              <a:spcAft>
                <a:spcPts val="0"/>
              </a:spcAft>
              <a:buSzPts val="2200"/>
              <a:buNone/>
              <a:defRPr sz="2200" b="1"/>
            </a:lvl2pPr>
            <a:lvl3pPr lvl="2" algn="ctr">
              <a:lnSpc>
                <a:spcPct val="115000"/>
              </a:lnSpc>
              <a:spcBef>
                <a:spcPts val="2100"/>
              </a:spcBef>
              <a:spcAft>
                <a:spcPts val="0"/>
              </a:spcAft>
              <a:buSzPts val="2200"/>
              <a:buNone/>
              <a:defRPr sz="2200" b="1"/>
            </a:lvl3pPr>
            <a:lvl4pPr lvl="3" algn="ctr">
              <a:lnSpc>
                <a:spcPct val="115000"/>
              </a:lnSpc>
              <a:spcBef>
                <a:spcPts val="2100"/>
              </a:spcBef>
              <a:spcAft>
                <a:spcPts val="0"/>
              </a:spcAft>
              <a:buSzPts val="2200"/>
              <a:buNone/>
              <a:defRPr sz="2200" b="1"/>
            </a:lvl4pPr>
            <a:lvl5pPr lvl="4" algn="ctr">
              <a:lnSpc>
                <a:spcPct val="115000"/>
              </a:lnSpc>
              <a:spcBef>
                <a:spcPts val="2100"/>
              </a:spcBef>
              <a:spcAft>
                <a:spcPts val="0"/>
              </a:spcAft>
              <a:buSzPts val="2200"/>
              <a:buNone/>
              <a:defRPr sz="2200" b="1"/>
            </a:lvl5pPr>
            <a:lvl6pPr lvl="5" algn="ctr">
              <a:lnSpc>
                <a:spcPct val="115000"/>
              </a:lnSpc>
              <a:spcBef>
                <a:spcPts val="2100"/>
              </a:spcBef>
              <a:spcAft>
                <a:spcPts val="0"/>
              </a:spcAft>
              <a:buSzPts val="2200"/>
              <a:buNone/>
              <a:defRPr sz="2200" b="1"/>
            </a:lvl6pPr>
            <a:lvl7pPr lvl="6" algn="ctr">
              <a:lnSpc>
                <a:spcPct val="115000"/>
              </a:lnSpc>
              <a:spcBef>
                <a:spcPts val="2100"/>
              </a:spcBef>
              <a:spcAft>
                <a:spcPts val="0"/>
              </a:spcAft>
              <a:buSzPts val="2200"/>
              <a:buNone/>
              <a:defRPr sz="2200" b="1"/>
            </a:lvl7pPr>
            <a:lvl8pPr lvl="7" algn="ctr">
              <a:lnSpc>
                <a:spcPct val="115000"/>
              </a:lnSpc>
              <a:spcBef>
                <a:spcPts val="2100"/>
              </a:spcBef>
              <a:spcAft>
                <a:spcPts val="0"/>
              </a:spcAft>
              <a:buSzPts val="2200"/>
              <a:buNone/>
              <a:defRPr sz="2200" b="1"/>
            </a:lvl8pPr>
            <a:lvl9pPr lvl="8" algn="ctr">
              <a:lnSpc>
                <a:spcPct val="115000"/>
              </a:lnSpc>
              <a:spcBef>
                <a:spcPts val="2100"/>
              </a:spcBef>
              <a:spcAft>
                <a:spcPts val="2100"/>
              </a:spcAft>
              <a:buSzPts val="2200"/>
              <a:buNone/>
              <a:defRPr sz="2200" b="1"/>
            </a:lvl9pPr>
          </a:lstStyle>
          <a:p>
            <a:endParaRPr/>
          </a:p>
        </p:txBody>
      </p:sp>
      <p:sp>
        <p:nvSpPr>
          <p:cNvPr id="62" name="Google Shape;62;p10"/>
          <p:cNvSpPr txBox="1">
            <a:spLocks noGrp="1"/>
          </p:cNvSpPr>
          <p:nvPr>
            <p:ph type="subTitle" idx="4"/>
          </p:nvPr>
        </p:nvSpPr>
        <p:spPr>
          <a:xfrm>
            <a:off x="7494930" y="2580825"/>
            <a:ext cx="1997700" cy="606900"/>
          </a:xfrm>
          <a:prstGeom prst="rect">
            <a:avLst/>
          </a:prstGeom>
          <a:noFill/>
          <a:ln>
            <a:noFill/>
          </a:ln>
        </p:spPr>
        <p:txBody>
          <a:bodyPr spcFirstLastPara="1" wrap="square" lIns="121900" tIns="121900" rIns="121900" bIns="121900" anchor="ctr" anchorCtr="0">
            <a:noAutofit/>
          </a:bodyPr>
          <a:lstStyle>
            <a:lvl1pPr lvl="0" algn="ctr">
              <a:lnSpc>
                <a:spcPct val="115000"/>
              </a:lnSpc>
              <a:spcBef>
                <a:spcPts val="0"/>
              </a:spcBef>
              <a:spcAft>
                <a:spcPts val="0"/>
              </a:spcAft>
              <a:buSzPts val="2200"/>
              <a:buNone/>
              <a:defRPr sz="3000" b="0">
                <a:latin typeface="Calistoga"/>
                <a:ea typeface="Calistoga"/>
                <a:cs typeface="Calistoga"/>
                <a:sym typeface="Calistoga"/>
              </a:defRPr>
            </a:lvl1pPr>
            <a:lvl2pPr lvl="1" algn="ctr">
              <a:lnSpc>
                <a:spcPct val="115000"/>
              </a:lnSpc>
              <a:spcBef>
                <a:spcPts val="0"/>
              </a:spcBef>
              <a:spcAft>
                <a:spcPts val="0"/>
              </a:spcAft>
              <a:buSzPts val="2200"/>
              <a:buNone/>
              <a:defRPr sz="2200" b="1"/>
            </a:lvl2pPr>
            <a:lvl3pPr lvl="2" algn="ctr">
              <a:lnSpc>
                <a:spcPct val="115000"/>
              </a:lnSpc>
              <a:spcBef>
                <a:spcPts val="2100"/>
              </a:spcBef>
              <a:spcAft>
                <a:spcPts val="0"/>
              </a:spcAft>
              <a:buSzPts val="2200"/>
              <a:buNone/>
              <a:defRPr sz="2200" b="1"/>
            </a:lvl3pPr>
            <a:lvl4pPr lvl="3" algn="ctr">
              <a:lnSpc>
                <a:spcPct val="115000"/>
              </a:lnSpc>
              <a:spcBef>
                <a:spcPts val="2100"/>
              </a:spcBef>
              <a:spcAft>
                <a:spcPts val="0"/>
              </a:spcAft>
              <a:buSzPts val="2200"/>
              <a:buNone/>
              <a:defRPr sz="2200" b="1"/>
            </a:lvl4pPr>
            <a:lvl5pPr lvl="4" algn="ctr">
              <a:lnSpc>
                <a:spcPct val="115000"/>
              </a:lnSpc>
              <a:spcBef>
                <a:spcPts val="2100"/>
              </a:spcBef>
              <a:spcAft>
                <a:spcPts val="0"/>
              </a:spcAft>
              <a:buSzPts val="2200"/>
              <a:buNone/>
              <a:defRPr sz="2200" b="1"/>
            </a:lvl5pPr>
            <a:lvl6pPr lvl="5" algn="ctr">
              <a:lnSpc>
                <a:spcPct val="115000"/>
              </a:lnSpc>
              <a:spcBef>
                <a:spcPts val="2100"/>
              </a:spcBef>
              <a:spcAft>
                <a:spcPts val="0"/>
              </a:spcAft>
              <a:buSzPts val="2200"/>
              <a:buNone/>
              <a:defRPr sz="2200" b="1"/>
            </a:lvl6pPr>
            <a:lvl7pPr lvl="6" algn="ctr">
              <a:lnSpc>
                <a:spcPct val="115000"/>
              </a:lnSpc>
              <a:spcBef>
                <a:spcPts val="2100"/>
              </a:spcBef>
              <a:spcAft>
                <a:spcPts val="0"/>
              </a:spcAft>
              <a:buSzPts val="2200"/>
              <a:buNone/>
              <a:defRPr sz="2200" b="1"/>
            </a:lvl7pPr>
            <a:lvl8pPr lvl="7" algn="ctr">
              <a:lnSpc>
                <a:spcPct val="115000"/>
              </a:lnSpc>
              <a:spcBef>
                <a:spcPts val="2100"/>
              </a:spcBef>
              <a:spcAft>
                <a:spcPts val="0"/>
              </a:spcAft>
              <a:buSzPts val="2200"/>
              <a:buNone/>
              <a:defRPr sz="2200" b="1"/>
            </a:lvl8pPr>
            <a:lvl9pPr lvl="8" algn="ctr">
              <a:lnSpc>
                <a:spcPct val="115000"/>
              </a:lnSpc>
              <a:spcBef>
                <a:spcPts val="2100"/>
              </a:spcBef>
              <a:spcAft>
                <a:spcPts val="2100"/>
              </a:spcAft>
              <a:buSzPts val="2200"/>
              <a:buNone/>
              <a:defRPr sz="2200" b="1"/>
            </a:lvl9pPr>
          </a:lstStyle>
          <a:p>
            <a:endParaRPr/>
          </a:p>
        </p:txBody>
      </p:sp>
      <p:sp>
        <p:nvSpPr>
          <p:cNvPr id="63" name="Google Shape;63;p10"/>
          <p:cNvSpPr txBox="1">
            <a:spLocks noGrp="1"/>
          </p:cNvSpPr>
          <p:nvPr>
            <p:ph type="subTitle" idx="5"/>
          </p:nvPr>
        </p:nvSpPr>
        <p:spPr>
          <a:xfrm>
            <a:off x="9854707" y="2580825"/>
            <a:ext cx="1997700" cy="606900"/>
          </a:xfrm>
          <a:prstGeom prst="rect">
            <a:avLst/>
          </a:prstGeom>
          <a:noFill/>
          <a:ln>
            <a:noFill/>
          </a:ln>
        </p:spPr>
        <p:txBody>
          <a:bodyPr spcFirstLastPara="1" wrap="square" lIns="121900" tIns="121900" rIns="121900" bIns="121900" anchor="ctr" anchorCtr="0">
            <a:noAutofit/>
          </a:bodyPr>
          <a:lstStyle>
            <a:lvl1pPr lvl="0" algn="ctr">
              <a:lnSpc>
                <a:spcPct val="115000"/>
              </a:lnSpc>
              <a:spcBef>
                <a:spcPts val="0"/>
              </a:spcBef>
              <a:spcAft>
                <a:spcPts val="0"/>
              </a:spcAft>
              <a:buSzPts val="2200"/>
              <a:buNone/>
              <a:defRPr sz="3000" b="0">
                <a:latin typeface="Calistoga"/>
                <a:ea typeface="Calistoga"/>
                <a:cs typeface="Calistoga"/>
                <a:sym typeface="Calistoga"/>
              </a:defRPr>
            </a:lvl1pPr>
            <a:lvl2pPr lvl="1" algn="ctr">
              <a:lnSpc>
                <a:spcPct val="115000"/>
              </a:lnSpc>
              <a:spcBef>
                <a:spcPts val="0"/>
              </a:spcBef>
              <a:spcAft>
                <a:spcPts val="0"/>
              </a:spcAft>
              <a:buSzPts val="2200"/>
              <a:buNone/>
              <a:defRPr sz="2200" b="1"/>
            </a:lvl2pPr>
            <a:lvl3pPr lvl="2" algn="ctr">
              <a:lnSpc>
                <a:spcPct val="115000"/>
              </a:lnSpc>
              <a:spcBef>
                <a:spcPts val="2100"/>
              </a:spcBef>
              <a:spcAft>
                <a:spcPts val="0"/>
              </a:spcAft>
              <a:buSzPts val="2200"/>
              <a:buNone/>
              <a:defRPr sz="2200" b="1"/>
            </a:lvl3pPr>
            <a:lvl4pPr lvl="3" algn="ctr">
              <a:lnSpc>
                <a:spcPct val="115000"/>
              </a:lnSpc>
              <a:spcBef>
                <a:spcPts val="2100"/>
              </a:spcBef>
              <a:spcAft>
                <a:spcPts val="0"/>
              </a:spcAft>
              <a:buSzPts val="2200"/>
              <a:buNone/>
              <a:defRPr sz="2200" b="1"/>
            </a:lvl4pPr>
            <a:lvl5pPr lvl="4" algn="ctr">
              <a:lnSpc>
                <a:spcPct val="115000"/>
              </a:lnSpc>
              <a:spcBef>
                <a:spcPts val="2100"/>
              </a:spcBef>
              <a:spcAft>
                <a:spcPts val="0"/>
              </a:spcAft>
              <a:buSzPts val="2200"/>
              <a:buNone/>
              <a:defRPr sz="2200" b="1"/>
            </a:lvl5pPr>
            <a:lvl6pPr lvl="5" algn="ctr">
              <a:lnSpc>
                <a:spcPct val="115000"/>
              </a:lnSpc>
              <a:spcBef>
                <a:spcPts val="2100"/>
              </a:spcBef>
              <a:spcAft>
                <a:spcPts val="0"/>
              </a:spcAft>
              <a:buSzPts val="2200"/>
              <a:buNone/>
              <a:defRPr sz="2200" b="1"/>
            </a:lvl6pPr>
            <a:lvl7pPr lvl="6" algn="ctr">
              <a:lnSpc>
                <a:spcPct val="115000"/>
              </a:lnSpc>
              <a:spcBef>
                <a:spcPts val="2100"/>
              </a:spcBef>
              <a:spcAft>
                <a:spcPts val="0"/>
              </a:spcAft>
              <a:buSzPts val="2200"/>
              <a:buNone/>
              <a:defRPr sz="2200" b="1"/>
            </a:lvl7pPr>
            <a:lvl8pPr lvl="7" algn="ctr">
              <a:lnSpc>
                <a:spcPct val="115000"/>
              </a:lnSpc>
              <a:spcBef>
                <a:spcPts val="2100"/>
              </a:spcBef>
              <a:spcAft>
                <a:spcPts val="0"/>
              </a:spcAft>
              <a:buSzPts val="2200"/>
              <a:buNone/>
              <a:defRPr sz="2200" b="1"/>
            </a:lvl8pPr>
            <a:lvl9pPr lvl="8" algn="ctr">
              <a:lnSpc>
                <a:spcPct val="115000"/>
              </a:lnSpc>
              <a:spcBef>
                <a:spcPts val="2100"/>
              </a:spcBef>
              <a:spcAft>
                <a:spcPts val="2100"/>
              </a:spcAft>
              <a:buSzPts val="2200"/>
              <a:buNone/>
              <a:defRPr sz="2200" b="1"/>
            </a:lvl9pPr>
          </a:lstStyle>
          <a:p>
            <a:endParaRPr/>
          </a:p>
        </p:txBody>
      </p:sp>
      <p:sp>
        <p:nvSpPr>
          <p:cNvPr id="64" name="Google Shape;64;p10"/>
          <p:cNvSpPr txBox="1">
            <a:spLocks noGrp="1"/>
          </p:cNvSpPr>
          <p:nvPr>
            <p:ph type="title"/>
          </p:nvPr>
        </p:nvSpPr>
        <p:spPr>
          <a:xfrm>
            <a:off x="415600" y="821975"/>
            <a:ext cx="11436900" cy="763500"/>
          </a:xfrm>
          <a:prstGeom prst="rect">
            <a:avLst/>
          </a:prstGeom>
          <a:noFill/>
          <a:ln>
            <a:noFill/>
          </a:ln>
        </p:spPr>
        <p:txBody>
          <a:bodyPr spcFirstLastPara="1" wrap="square" lIns="121900" tIns="121900" rIns="121900" bIns="121900" anchor="ctr" anchorCtr="0">
            <a:noAutofit/>
          </a:bodyPr>
          <a:lstStyle>
            <a:lvl1pPr marR="0" lvl="0" algn="ctr">
              <a:lnSpc>
                <a:spcPct val="100000"/>
              </a:lnSpc>
              <a:spcBef>
                <a:spcPts val="0"/>
              </a:spcBef>
              <a:spcAft>
                <a:spcPts val="0"/>
              </a:spcAft>
              <a:buClr>
                <a:schemeClr val="dk1"/>
              </a:buClr>
              <a:buSzPts val="4000"/>
              <a:buFont typeface="Aldrich"/>
              <a:buNone/>
              <a:defRPr/>
            </a:lvl1pPr>
            <a:lvl2pPr lvl="1"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5" name="Google Shape;65;p10"/>
          <p:cNvSpPr txBox="1">
            <a:spLocks noGrp="1"/>
          </p:cNvSpPr>
          <p:nvPr>
            <p:ph type="body" idx="6"/>
          </p:nvPr>
        </p:nvSpPr>
        <p:spPr>
          <a:xfrm>
            <a:off x="415600" y="3503450"/>
            <a:ext cx="1997700" cy="1656000"/>
          </a:xfrm>
          <a:prstGeom prst="rect">
            <a:avLst/>
          </a:prstGeom>
          <a:noFill/>
          <a:ln>
            <a:noFill/>
          </a:ln>
        </p:spPr>
        <p:txBody>
          <a:bodyPr spcFirstLastPara="1" wrap="square" lIns="121900" tIns="121900" rIns="121900" bIns="121900" anchor="t" anchorCtr="0">
            <a:noAutofit/>
          </a:bodyPr>
          <a:lstStyle>
            <a:lvl1pPr marL="457200" lvl="0" indent="-330200" algn="ctr">
              <a:lnSpc>
                <a:spcPct val="115000"/>
              </a:lnSpc>
              <a:spcBef>
                <a:spcPts val="0"/>
              </a:spcBef>
              <a:spcAft>
                <a:spcPts val="0"/>
              </a:spcAft>
              <a:buSzPts val="1600"/>
              <a:buChar char="●"/>
              <a:defRPr sz="16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66" name="Google Shape;66;p10"/>
          <p:cNvSpPr txBox="1">
            <a:spLocks noGrp="1"/>
          </p:cNvSpPr>
          <p:nvPr>
            <p:ph type="body" idx="7"/>
          </p:nvPr>
        </p:nvSpPr>
        <p:spPr>
          <a:xfrm>
            <a:off x="2775375" y="3503450"/>
            <a:ext cx="1997700" cy="1656000"/>
          </a:xfrm>
          <a:prstGeom prst="rect">
            <a:avLst/>
          </a:prstGeom>
          <a:noFill/>
          <a:ln>
            <a:noFill/>
          </a:ln>
        </p:spPr>
        <p:txBody>
          <a:bodyPr spcFirstLastPara="1" wrap="square" lIns="121900" tIns="121900" rIns="121900" bIns="121900" anchor="t" anchorCtr="0">
            <a:noAutofit/>
          </a:bodyPr>
          <a:lstStyle>
            <a:lvl1pPr marL="457200" lvl="0" indent="-330200" algn="ctr">
              <a:lnSpc>
                <a:spcPct val="115000"/>
              </a:lnSpc>
              <a:spcBef>
                <a:spcPts val="0"/>
              </a:spcBef>
              <a:spcAft>
                <a:spcPts val="0"/>
              </a:spcAft>
              <a:buSzPts val="1600"/>
              <a:buChar char="●"/>
              <a:defRPr sz="16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67" name="Google Shape;67;p10"/>
          <p:cNvSpPr txBox="1">
            <a:spLocks noGrp="1"/>
          </p:cNvSpPr>
          <p:nvPr>
            <p:ph type="body" idx="8"/>
          </p:nvPr>
        </p:nvSpPr>
        <p:spPr>
          <a:xfrm>
            <a:off x="5135150" y="3503450"/>
            <a:ext cx="1997700" cy="1656000"/>
          </a:xfrm>
          <a:prstGeom prst="rect">
            <a:avLst/>
          </a:prstGeom>
          <a:noFill/>
          <a:ln>
            <a:noFill/>
          </a:ln>
        </p:spPr>
        <p:txBody>
          <a:bodyPr spcFirstLastPara="1" wrap="square" lIns="121900" tIns="121900" rIns="121900" bIns="121900" anchor="t" anchorCtr="0">
            <a:noAutofit/>
          </a:bodyPr>
          <a:lstStyle>
            <a:lvl1pPr marL="457200" lvl="0" indent="-330200" algn="ctr">
              <a:lnSpc>
                <a:spcPct val="115000"/>
              </a:lnSpc>
              <a:spcBef>
                <a:spcPts val="0"/>
              </a:spcBef>
              <a:spcAft>
                <a:spcPts val="0"/>
              </a:spcAft>
              <a:buSzPts val="1600"/>
              <a:buChar char="●"/>
              <a:defRPr sz="16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68" name="Google Shape;68;p10"/>
          <p:cNvSpPr txBox="1">
            <a:spLocks noGrp="1"/>
          </p:cNvSpPr>
          <p:nvPr>
            <p:ph type="body" idx="9"/>
          </p:nvPr>
        </p:nvSpPr>
        <p:spPr>
          <a:xfrm>
            <a:off x="7494925" y="3503450"/>
            <a:ext cx="1997700" cy="1656000"/>
          </a:xfrm>
          <a:prstGeom prst="rect">
            <a:avLst/>
          </a:prstGeom>
          <a:noFill/>
          <a:ln>
            <a:noFill/>
          </a:ln>
        </p:spPr>
        <p:txBody>
          <a:bodyPr spcFirstLastPara="1" wrap="square" lIns="121900" tIns="121900" rIns="121900" bIns="121900" anchor="t" anchorCtr="0">
            <a:noAutofit/>
          </a:bodyPr>
          <a:lstStyle>
            <a:lvl1pPr marL="457200" lvl="0" indent="-330200" algn="ctr">
              <a:lnSpc>
                <a:spcPct val="115000"/>
              </a:lnSpc>
              <a:spcBef>
                <a:spcPts val="0"/>
              </a:spcBef>
              <a:spcAft>
                <a:spcPts val="0"/>
              </a:spcAft>
              <a:buSzPts val="1600"/>
              <a:buChar char="●"/>
              <a:defRPr sz="16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69" name="Google Shape;69;p10"/>
          <p:cNvSpPr txBox="1">
            <a:spLocks noGrp="1"/>
          </p:cNvSpPr>
          <p:nvPr>
            <p:ph type="body" idx="13"/>
          </p:nvPr>
        </p:nvSpPr>
        <p:spPr>
          <a:xfrm>
            <a:off x="9854700" y="3503450"/>
            <a:ext cx="1997700" cy="1656000"/>
          </a:xfrm>
          <a:prstGeom prst="rect">
            <a:avLst/>
          </a:prstGeom>
          <a:noFill/>
          <a:ln>
            <a:noFill/>
          </a:ln>
        </p:spPr>
        <p:txBody>
          <a:bodyPr spcFirstLastPara="1" wrap="square" lIns="121900" tIns="121900" rIns="121900" bIns="121900" anchor="t" anchorCtr="0">
            <a:noAutofit/>
          </a:bodyPr>
          <a:lstStyle>
            <a:lvl1pPr marL="457200" lvl="0" indent="-330200" algn="ctr">
              <a:lnSpc>
                <a:spcPct val="115000"/>
              </a:lnSpc>
              <a:spcBef>
                <a:spcPts val="0"/>
              </a:spcBef>
              <a:spcAft>
                <a:spcPts val="0"/>
              </a:spcAft>
              <a:buSzPts val="1600"/>
              <a:buChar char="●"/>
              <a:defRPr sz="16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4000"/>
              <a:buFont typeface="Calistoga"/>
              <a:buNone/>
              <a:defRPr sz="4000" b="0" i="0" u="none" strike="noStrike" cap="none">
                <a:solidFill>
                  <a:schemeClr val="dk1"/>
                </a:solidFill>
                <a:latin typeface="Calistoga"/>
                <a:ea typeface="Calistoga"/>
                <a:cs typeface="Calistoga"/>
                <a:sym typeface="Calistoga"/>
              </a:defRPr>
            </a:lvl1pPr>
            <a:lvl2pPr marR="0" lvl="1" algn="l" rtl="0">
              <a:lnSpc>
                <a:spcPct val="100000"/>
              </a:lnSpc>
              <a:spcBef>
                <a:spcPts val="0"/>
              </a:spcBef>
              <a:spcAft>
                <a:spcPts val="0"/>
              </a:spcAft>
              <a:buClr>
                <a:schemeClr val="dk1"/>
              </a:buClr>
              <a:buSzPts val="4000"/>
              <a:buFont typeface="Calistoga"/>
              <a:buNone/>
              <a:defRPr sz="4000" b="0" i="0" u="none" strike="noStrike" cap="none">
                <a:solidFill>
                  <a:schemeClr val="dk1"/>
                </a:solidFill>
                <a:latin typeface="Calistoga"/>
                <a:ea typeface="Calistoga"/>
                <a:cs typeface="Calistoga"/>
                <a:sym typeface="Calistoga"/>
              </a:defRPr>
            </a:lvl2pPr>
            <a:lvl3pPr marR="0" lvl="2" algn="l" rtl="0">
              <a:lnSpc>
                <a:spcPct val="100000"/>
              </a:lnSpc>
              <a:spcBef>
                <a:spcPts val="0"/>
              </a:spcBef>
              <a:spcAft>
                <a:spcPts val="0"/>
              </a:spcAft>
              <a:buClr>
                <a:schemeClr val="dk1"/>
              </a:buClr>
              <a:buSzPts val="4000"/>
              <a:buFont typeface="Calistoga"/>
              <a:buNone/>
              <a:defRPr sz="4000" b="0" i="0" u="none" strike="noStrike" cap="none">
                <a:solidFill>
                  <a:schemeClr val="dk1"/>
                </a:solidFill>
                <a:latin typeface="Calistoga"/>
                <a:ea typeface="Calistoga"/>
                <a:cs typeface="Calistoga"/>
                <a:sym typeface="Calistoga"/>
              </a:defRPr>
            </a:lvl3pPr>
            <a:lvl4pPr marR="0" lvl="3" algn="l" rtl="0">
              <a:lnSpc>
                <a:spcPct val="100000"/>
              </a:lnSpc>
              <a:spcBef>
                <a:spcPts val="0"/>
              </a:spcBef>
              <a:spcAft>
                <a:spcPts val="0"/>
              </a:spcAft>
              <a:buClr>
                <a:schemeClr val="dk1"/>
              </a:buClr>
              <a:buSzPts val="4000"/>
              <a:buFont typeface="Calistoga"/>
              <a:buNone/>
              <a:defRPr sz="4000" b="0" i="0" u="none" strike="noStrike" cap="none">
                <a:solidFill>
                  <a:schemeClr val="dk1"/>
                </a:solidFill>
                <a:latin typeface="Calistoga"/>
                <a:ea typeface="Calistoga"/>
                <a:cs typeface="Calistoga"/>
                <a:sym typeface="Calistoga"/>
              </a:defRPr>
            </a:lvl4pPr>
            <a:lvl5pPr marR="0" lvl="4" algn="l" rtl="0">
              <a:lnSpc>
                <a:spcPct val="100000"/>
              </a:lnSpc>
              <a:spcBef>
                <a:spcPts val="0"/>
              </a:spcBef>
              <a:spcAft>
                <a:spcPts val="0"/>
              </a:spcAft>
              <a:buClr>
                <a:schemeClr val="dk1"/>
              </a:buClr>
              <a:buSzPts val="4000"/>
              <a:buFont typeface="Calistoga"/>
              <a:buNone/>
              <a:defRPr sz="4000" b="0" i="0" u="none" strike="noStrike" cap="none">
                <a:solidFill>
                  <a:schemeClr val="dk1"/>
                </a:solidFill>
                <a:latin typeface="Calistoga"/>
                <a:ea typeface="Calistoga"/>
                <a:cs typeface="Calistoga"/>
                <a:sym typeface="Calistoga"/>
              </a:defRPr>
            </a:lvl5pPr>
            <a:lvl6pPr marR="0" lvl="5" algn="l" rtl="0">
              <a:lnSpc>
                <a:spcPct val="100000"/>
              </a:lnSpc>
              <a:spcBef>
                <a:spcPts val="0"/>
              </a:spcBef>
              <a:spcAft>
                <a:spcPts val="0"/>
              </a:spcAft>
              <a:buClr>
                <a:schemeClr val="dk1"/>
              </a:buClr>
              <a:buSzPts val="4000"/>
              <a:buFont typeface="Calistoga"/>
              <a:buNone/>
              <a:defRPr sz="4000" b="0" i="0" u="none" strike="noStrike" cap="none">
                <a:solidFill>
                  <a:schemeClr val="dk1"/>
                </a:solidFill>
                <a:latin typeface="Calistoga"/>
                <a:ea typeface="Calistoga"/>
                <a:cs typeface="Calistoga"/>
                <a:sym typeface="Calistoga"/>
              </a:defRPr>
            </a:lvl6pPr>
            <a:lvl7pPr marR="0" lvl="6" algn="l" rtl="0">
              <a:lnSpc>
                <a:spcPct val="100000"/>
              </a:lnSpc>
              <a:spcBef>
                <a:spcPts val="0"/>
              </a:spcBef>
              <a:spcAft>
                <a:spcPts val="0"/>
              </a:spcAft>
              <a:buClr>
                <a:schemeClr val="dk1"/>
              </a:buClr>
              <a:buSzPts val="4000"/>
              <a:buFont typeface="Calistoga"/>
              <a:buNone/>
              <a:defRPr sz="4000" b="0" i="0" u="none" strike="noStrike" cap="none">
                <a:solidFill>
                  <a:schemeClr val="dk1"/>
                </a:solidFill>
                <a:latin typeface="Calistoga"/>
                <a:ea typeface="Calistoga"/>
                <a:cs typeface="Calistoga"/>
                <a:sym typeface="Calistoga"/>
              </a:defRPr>
            </a:lvl7pPr>
            <a:lvl8pPr marR="0" lvl="7" algn="l" rtl="0">
              <a:lnSpc>
                <a:spcPct val="100000"/>
              </a:lnSpc>
              <a:spcBef>
                <a:spcPts val="0"/>
              </a:spcBef>
              <a:spcAft>
                <a:spcPts val="0"/>
              </a:spcAft>
              <a:buClr>
                <a:schemeClr val="dk1"/>
              </a:buClr>
              <a:buSzPts val="4000"/>
              <a:buFont typeface="Calistoga"/>
              <a:buNone/>
              <a:defRPr sz="4000" b="0" i="0" u="none" strike="noStrike" cap="none">
                <a:solidFill>
                  <a:schemeClr val="dk1"/>
                </a:solidFill>
                <a:latin typeface="Calistoga"/>
                <a:ea typeface="Calistoga"/>
                <a:cs typeface="Calistoga"/>
                <a:sym typeface="Calistoga"/>
              </a:defRPr>
            </a:lvl8pPr>
            <a:lvl9pPr marR="0" lvl="8" algn="l" rtl="0">
              <a:lnSpc>
                <a:spcPct val="100000"/>
              </a:lnSpc>
              <a:spcBef>
                <a:spcPts val="0"/>
              </a:spcBef>
              <a:spcAft>
                <a:spcPts val="0"/>
              </a:spcAft>
              <a:buClr>
                <a:schemeClr val="dk1"/>
              </a:buClr>
              <a:buSzPts val="4000"/>
              <a:buFont typeface="Calistoga"/>
              <a:buNone/>
              <a:defRPr sz="4000" b="0" i="0" u="none" strike="noStrike" cap="none">
                <a:solidFill>
                  <a:schemeClr val="dk1"/>
                </a:solidFill>
                <a:latin typeface="Calistoga"/>
                <a:ea typeface="Calistoga"/>
                <a:cs typeface="Calistoga"/>
                <a:sym typeface="Calistoga"/>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49250" algn="l" rtl="0">
              <a:lnSpc>
                <a:spcPct val="115000"/>
              </a:lnSpc>
              <a:spcBef>
                <a:spcPts val="0"/>
              </a:spcBef>
              <a:spcAft>
                <a:spcPts val="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1pPr>
            <a:lvl2pPr marL="914400" marR="0" lvl="1" indent="-349250" algn="l" rtl="0">
              <a:lnSpc>
                <a:spcPct val="115000"/>
              </a:lnSpc>
              <a:spcBef>
                <a:spcPts val="2100"/>
              </a:spcBef>
              <a:spcAft>
                <a:spcPts val="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2pPr>
            <a:lvl3pPr marL="1371600" marR="0" lvl="2" indent="-349250" algn="l" rtl="0">
              <a:lnSpc>
                <a:spcPct val="115000"/>
              </a:lnSpc>
              <a:spcBef>
                <a:spcPts val="2100"/>
              </a:spcBef>
              <a:spcAft>
                <a:spcPts val="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3pPr>
            <a:lvl4pPr marL="1828800" marR="0" lvl="3" indent="-349250" algn="l" rtl="0">
              <a:lnSpc>
                <a:spcPct val="115000"/>
              </a:lnSpc>
              <a:spcBef>
                <a:spcPts val="2100"/>
              </a:spcBef>
              <a:spcAft>
                <a:spcPts val="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4pPr>
            <a:lvl5pPr marL="2286000" marR="0" lvl="4" indent="-349250" algn="l" rtl="0">
              <a:lnSpc>
                <a:spcPct val="115000"/>
              </a:lnSpc>
              <a:spcBef>
                <a:spcPts val="2100"/>
              </a:spcBef>
              <a:spcAft>
                <a:spcPts val="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5pPr>
            <a:lvl6pPr marL="2743200" marR="0" lvl="5" indent="-349250" algn="l" rtl="0">
              <a:lnSpc>
                <a:spcPct val="115000"/>
              </a:lnSpc>
              <a:spcBef>
                <a:spcPts val="2100"/>
              </a:spcBef>
              <a:spcAft>
                <a:spcPts val="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6pPr>
            <a:lvl7pPr marL="3200400" marR="0" lvl="6" indent="-349250" algn="l" rtl="0">
              <a:lnSpc>
                <a:spcPct val="115000"/>
              </a:lnSpc>
              <a:spcBef>
                <a:spcPts val="2100"/>
              </a:spcBef>
              <a:spcAft>
                <a:spcPts val="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7pPr>
            <a:lvl8pPr marL="3657600" marR="0" lvl="7" indent="-349250" algn="l" rtl="0">
              <a:lnSpc>
                <a:spcPct val="115000"/>
              </a:lnSpc>
              <a:spcBef>
                <a:spcPts val="2100"/>
              </a:spcBef>
              <a:spcAft>
                <a:spcPts val="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8pPr>
            <a:lvl9pPr marL="4114800" marR="0" lvl="8" indent="-349250" algn="l" rtl="0">
              <a:lnSpc>
                <a:spcPct val="115000"/>
              </a:lnSpc>
              <a:spcBef>
                <a:spcPts val="2100"/>
              </a:spcBef>
              <a:spcAft>
                <a:spcPts val="210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pmqs/zipdetails/tree/main/t/files"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p:nvPr/>
        </p:nvSpPr>
        <p:spPr>
          <a:xfrm>
            <a:off x="640580" y="588971"/>
            <a:ext cx="1467600" cy="1467600"/>
          </a:xfrm>
          <a:prstGeom prst="ellipse">
            <a:avLst/>
          </a:prstGeom>
          <a:gradFill>
            <a:gsLst>
              <a:gs pos="0">
                <a:schemeClr val="accent1"/>
              </a:gs>
              <a:gs pos="52999">
                <a:schemeClr val="accent1"/>
              </a:gs>
              <a:gs pos="100000">
                <a:srgbClr val="FFFFFF">
                  <a:alpha val="1568"/>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ntic Slab"/>
              <a:ea typeface="Antic Slab"/>
              <a:cs typeface="Antic Slab"/>
              <a:sym typeface="Antic Slab"/>
            </a:endParaRPr>
          </a:p>
        </p:txBody>
      </p:sp>
      <p:sp>
        <p:nvSpPr>
          <p:cNvPr id="112" name="Google Shape;112;p16"/>
          <p:cNvSpPr txBox="1">
            <a:spLocks noGrp="1"/>
          </p:cNvSpPr>
          <p:nvPr>
            <p:ph type="subTitle" idx="1"/>
          </p:nvPr>
        </p:nvSpPr>
        <p:spPr>
          <a:xfrm>
            <a:off x="-573293" y="5458847"/>
            <a:ext cx="11500500" cy="586500"/>
          </a:xfrm>
          <a:prstGeom prst="rect">
            <a:avLst/>
          </a:prstGeom>
          <a:noFill/>
          <a:ln>
            <a:noFill/>
          </a:ln>
        </p:spPr>
        <p:txBody>
          <a:bodyPr spcFirstLastPara="1" wrap="square" lIns="121900" tIns="121900" rIns="121900" bIns="121900" anchor="ctr" anchorCtr="0">
            <a:noAutofit/>
          </a:bodyPr>
          <a:lstStyle/>
          <a:p>
            <a:pPr marL="0" lvl="0" indent="0" algn="r" rtl="0">
              <a:lnSpc>
                <a:spcPct val="100000"/>
              </a:lnSpc>
              <a:spcBef>
                <a:spcPts val="0"/>
              </a:spcBef>
              <a:spcAft>
                <a:spcPts val="0"/>
              </a:spcAft>
              <a:buSzPts val="1900"/>
              <a:buNone/>
            </a:pPr>
            <a:r>
              <a:rPr lang="en" sz="2200">
                <a:latin typeface="Nunito"/>
                <a:ea typeface="Nunito"/>
                <a:cs typeface="Nunito"/>
                <a:sym typeface="Nunito"/>
              </a:rPr>
              <a:t>GVHD: Lê Đức Thịnh</a:t>
            </a:r>
            <a:endParaRPr sz="2200">
              <a:latin typeface="Nunito"/>
              <a:ea typeface="Nunito"/>
              <a:cs typeface="Nunito"/>
              <a:sym typeface="Nunito"/>
            </a:endParaRPr>
          </a:p>
        </p:txBody>
      </p:sp>
      <p:sp>
        <p:nvSpPr>
          <p:cNvPr id="113" name="Google Shape;113;p16"/>
          <p:cNvSpPr txBox="1">
            <a:spLocks noGrp="1"/>
          </p:cNvSpPr>
          <p:nvPr>
            <p:ph type="title"/>
          </p:nvPr>
        </p:nvSpPr>
        <p:spPr>
          <a:xfrm>
            <a:off x="1196699" y="968675"/>
            <a:ext cx="9980381" cy="2707243"/>
          </a:xfrm>
          <a:prstGeom prst="rect">
            <a:avLst/>
          </a:prstGeom>
          <a:noFill/>
          <a:ln>
            <a:noFill/>
          </a:ln>
        </p:spPr>
        <p:txBody>
          <a:bodyPr spcFirstLastPara="1" wrap="square" lIns="121900" tIns="121900" rIns="121900" bIns="121900" anchor="b" anchorCtr="0">
            <a:noAutofit/>
          </a:bodyPr>
          <a:lstStyle/>
          <a:p>
            <a:pPr marL="0" lvl="0" indent="0" algn="l" rtl="0">
              <a:lnSpc>
                <a:spcPct val="80000"/>
              </a:lnSpc>
              <a:spcBef>
                <a:spcPts val="0"/>
              </a:spcBef>
              <a:spcAft>
                <a:spcPts val="0"/>
              </a:spcAft>
              <a:buSzPts val="9000"/>
              <a:buNone/>
            </a:pPr>
            <a:r>
              <a:rPr lang="en">
                <a:latin typeface="Lustria"/>
                <a:ea typeface="Lustria"/>
                <a:cs typeface="Lustria"/>
                <a:sym typeface="Lustria"/>
              </a:rPr>
              <a:t>File fingerprinting of the ZIP format for identifying and tracking provenance</a:t>
            </a:r>
            <a:endParaRPr/>
          </a:p>
        </p:txBody>
      </p:sp>
      <p:sp>
        <p:nvSpPr>
          <p:cNvPr id="114" name="Google Shape;114;p16"/>
          <p:cNvSpPr txBox="1"/>
          <p:nvPr/>
        </p:nvSpPr>
        <p:spPr>
          <a:xfrm>
            <a:off x="1374380" y="4340897"/>
            <a:ext cx="5322600" cy="22359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chemeClr val="dk2"/>
              </a:buClr>
              <a:buSzPts val="1900"/>
              <a:buFont typeface="Antic Slab"/>
              <a:buNone/>
            </a:pPr>
            <a:r>
              <a:rPr lang="en" sz="2000" b="1" i="0" u="none" strike="noStrike" cap="none">
                <a:solidFill>
                  <a:schemeClr val="dk2"/>
                </a:solidFill>
                <a:latin typeface="Nunito"/>
                <a:ea typeface="Nunito"/>
                <a:cs typeface="Nunito"/>
                <a:sym typeface="Nunito"/>
              </a:rPr>
              <a:t>	</a:t>
            </a:r>
            <a:r>
              <a:rPr lang="en" sz="2000" b="1">
                <a:solidFill>
                  <a:schemeClr val="dk2"/>
                </a:solidFill>
                <a:latin typeface="Nunito"/>
                <a:ea typeface="Nunito"/>
                <a:cs typeface="Nunito"/>
                <a:sym typeface="Nunito"/>
              </a:rPr>
              <a:t>         </a:t>
            </a:r>
            <a:r>
              <a:rPr lang="en" sz="2000" b="1" i="0" u="none" strike="noStrike" cap="none">
                <a:solidFill>
                  <a:schemeClr val="dk2"/>
                </a:solidFill>
                <a:latin typeface="Nunito"/>
                <a:ea typeface="Nunito"/>
                <a:cs typeface="Nunito"/>
                <a:sym typeface="Nunito"/>
              </a:rPr>
              <a:t>Nhóm 8</a:t>
            </a:r>
            <a:endParaRPr>
              <a:latin typeface="Nunito"/>
              <a:ea typeface="Nunito"/>
              <a:cs typeface="Nunito"/>
              <a:sym typeface="Nunito"/>
            </a:endParaRPr>
          </a:p>
          <a:p>
            <a:pPr marL="0" marR="0" lvl="0" indent="0" algn="l" rtl="0">
              <a:lnSpc>
                <a:spcPct val="100000"/>
              </a:lnSpc>
              <a:spcBef>
                <a:spcPts val="0"/>
              </a:spcBef>
              <a:spcAft>
                <a:spcPts val="0"/>
              </a:spcAft>
              <a:buClr>
                <a:schemeClr val="dk2"/>
              </a:buClr>
              <a:buSzPts val="1900"/>
              <a:buFont typeface="Antic Slab"/>
              <a:buNone/>
            </a:pPr>
            <a:r>
              <a:rPr lang="en" sz="2000" b="1" i="0" u="none" strike="noStrike" cap="none">
                <a:solidFill>
                  <a:schemeClr val="dk2"/>
                </a:solidFill>
                <a:latin typeface="Nunito"/>
                <a:ea typeface="Nunito"/>
                <a:cs typeface="Nunito"/>
                <a:sym typeface="Nunito"/>
              </a:rPr>
              <a:t>21520682 – Lâm Hải Đăng</a:t>
            </a:r>
            <a:endParaRPr>
              <a:latin typeface="Nunito"/>
              <a:ea typeface="Nunito"/>
              <a:cs typeface="Nunito"/>
              <a:sym typeface="Nunito"/>
            </a:endParaRPr>
          </a:p>
          <a:p>
            <a:pPr marL="0" marR="0" lvl="0" indent="0" algn="l" rtl="0">
              <a:lnSpc>
                <a:spcPct val="100000"/>
              </a:lnSpc>
              <a:spcBef>
                <a:spcPts val="0"/>
              </a:spcBef>
              <a:spcAft>
                <a:spcPts val="0"/>
              </a:spcAft>
              <a:buClr>
                <a:schemeClr val="dk2"/>
              </a:buClr>
              <a:buSzPts val="1900"/>
              <a:buFont typeface="Antic Slab"/>
              <a:buNone/>
            </a:pPr>
            <a:r>
              <a:rPr lang="en" sz="2000" b="1" i="0" u="none" strike="noStrike" cap="none">
                <a:solidFill>
                  <a:schemeClr val="dk2"/>
                </a:solidFill>
                <a:latin typeface="Nunito"/>
                <a:ea typeface="Nunito"/>
                <a:cs typeface="Nunito"/>
                <a:sym typeface="Nunito"/>
              </a:rPr>
              <a:t>21520514 – Nguyễn Văn Anh Tú</a:t>
            </a:r>
            <a:endParaRPr>
              <a:latin typeface="Nunito"/>
              <a:ea typeface="Nunito"/>
              <a:cs typeface="Nunito"/>
              <a:sym typeface="Nunito"/>
            </a:endParaRPr>
          </a:p>
          <a:p>
            <a:pPr marL="0" marR="0" lvl="0" indent="0" algn="l" rtl="0">
              <a:lnSpc>
                <a:spcPct val="100000"/>
              </a:lnSpc>
              <a:spcBef>
                <a:spcPts val="0"/>
              </a:spcBef>
              <a:spcAft>
                <a:spcPts val="0"/>
              </a:spcAft>
              <a:buClr>
                <a:schemeClr val="dk2"/>
              </a:buClr>
              <a:buSzPts val="1900"/>
              <a:buFont typeface="Antic Slab"/>
              <a:buNone/>
            </a:pPr>
            <a:r>
              <a:rPr lang="en" sz="2000" b="1" i="0" u="none" strike="noStrike" cap="none">
                <a:solidFill>
                  <a:schemeClr val="dk2"/>
                </a:solidFill>
                <a:latin typeface="Nunito"/>
                <a:ea typeface="Nunito"/>
                <a:cs typeface="Nunito"/>
                <a:sym typeface="Nunito"/>
              </a:rPr>
              <a:t>21520903 – Trương Long Hưng </a:t>
            </a:r>
            <a:endParaRPr sz="2000" b="1"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chemeClr val="dk2"/>
              </a:buClr>
              <a:buSzPts val="1900"/>
              <a:buFont typeface="Antic Slab"/>
              <a:buNone/>
            </a:pPr>
            <a:r>
              <a:rPr lang="en" sz="2000" b="1" i="0" u="none" strike="noStrike" cap="none">
                <a:solidFill>
                  <a:schemeClr val="dk2"/>
                </a:solidFill>
                <a:latin typeface="Nunito"/>
                <a:ea typeface="Nunito"/>
                <a:cs typeface="Nunito"/>
                <a:sym typeface="Nunito"/>
              </a:rPr>
              <a:t>21520948 – Nguyễn Đình Kha</a:t>
            </a:r>
            <a:endParaRPr>
              <a:latin typeface="Nunito"/>
              <a:ea typeface="Nunito"/>
              <a:cs typeface="Nunito"/>
              <a:sym typeface="Nunito"/>
            </a:endParaRPr>
          </a:p>
          <a:p>
            <a:pPr marL="0" marR="0" lvl="0" indent="0" algn="l" rtl="0">
              <a:lnSpc>
                <a:spcPct val="100000"/>
              </a:lnSpc>
              <a:spcBef>
                <a:spcPts val="0"/>
              </a:spcBef>
              <a:spcAft>
                <a:spcPts val="0"/>
              </a:spcAft>
              <a:buClr>
                <a:schemeClr val="dk2"/>
              </a:buClr>
              <a:buSzPts val="1900"/>
              <a:buFont typeface="Antic Slab"/>
              <a:buNone/>
            </a:pPr>
            <a:endParaRPr sz="1900" b="1" i="0" u="none" strike="noStrike" cap="none">
              <a:solidFill>
                <a:schemeClr val="dk2"/>
              </a:solidFill>
              <a:latin typeface="Antic Slab"/>
              <a:ea typeface="Antic Slab"/>
              <a:cs typeface="Antic Slab"/>
              <a:sym typeface="Antic Slab"/>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p:nvPr/>
        </p:nvSpPr>
        <p:spPr>
          <a:xfrm>
            <a:off x="160525" y="609413"/>
            <a:ext cx="1262400" cy="1262400"/>
          </a:xfrm>
          <a:prstGeom prst="ellipse">
            <a:avLst/>
          </a:prstGeom>
          <a:gradFill>
            <a:gsLst>
              <a:gs pos="0">
                <a:schemeClr val="accent1"/>
              </a:gs>
              <a:gs pos="52999">
                <a:schemeClr val="accent1"/>
              </a:gs>
              <a:gs pos="100000">
                <a:srgbClr val="FFFFFF">
                  <a:alpha val="1568"/>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ntic Slab"/>
              <a:ea typeface="Antic Slab"/>
              <a:cs typeface="Antic Slab"/>
              <a:sym typeface="Antic Slab"/>
            </a:endParaRPr>
          </a:p>
        </p:txBody>
      </p:sp>
      <p:sp>
        <p:nvSpPr>
          <p:cNvPr id="198" name="Google Shape;198;p25"/>
          <p:cNvSpPr txBox="1">
            <a:spLocks noGrp="1"/>
          </p:cNvSpPr>
          <p:nvPr>
            <p:ph type="title"/>
          </p:nvPr>
        </p:nvSpPr>
        <p:spPr>
          <a:xfrm>
            <a:off x="-64600" y="763163"/>
            <a:ext cx="10551900" cy="7635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SzPts val="4000"/>
              <a:buNone/>
            </a:pPr>
            <a:r>
              <a:rPr lang="en" sz="3600"/>
              <a:t>3. Nhận dạng tệp Zip để truy ra nguồn gốc</a:t>
            </a:r>
            <a:endParaRPr sz="3600"/>
          </a:p>
        </p:txBody>
      </p:sp>
      <p:sp>
        <p:nvSpPr>
          <p:cNvPr id="199" name="Google Shape;199;p25"/>
          <p:cNvSpPr txBox="1">
            <a:spLocks noGrp="1"/>
          </p:cNvSpPr>
          <p:nvPr>
            <p:ph type="body" idx="1"/>
          </p:nvPr>
        </p:nvSpPr>
        <p:spPr>
          <a:xfrm>
            <a:off x="898350" y="1526675"/>
            <a:ext cx="9974400" cy="4029600"/>
          </a:xfrm>
          <a:prstGeom prst="rect">
            <a:avLst/>
          </a:prstGeom>
          <a:noFill/>
          <a:ln>
            <a:noFill/>
          </a:ln>
        </p:spPr>
        <p:txBody>
          <a:bodyPr spcFirstLastPara="1" wrap="square" lIns="121900" tIns="121900" rIns="121900" bIns="121900" anchor="t" anchorCtr="0">
            <a:noAutofit/>
          </a:bodyPr>
          <a:lstStyle/>
          <a:p>
            <a:pPr marL="457200" lvl="0" indent="-349250" algn="l" rtl="0">
              <a:lnSpc>
                <a:spcPct val="115000"/>
              </a:lnSpc>
              <a:spcBef>
                <a:spcPts val="0"/>
              </a:spcBef>
              <a:spcAft>
                <a:spcPts val="0"/>
              </a:spcAft>
              <a:buSzPts val="1900"/>
              <a:buAutoNum type="arabicPeriod"/>
            </a:pPr>
            <a:r>
              <a:rPr lang="en">
                <a:latin typeface="Nunito"/>
                <a:ea typeface="Nunito"/>
                <a:cs typeface="Nunito"/>
                <a:sym typeface="Nunito"/>
              </a:rPr>
              <a:t>Mục tiêu</a:t>
            </a:r>
            <a:r>
              <a:rPr lang="en" b="0">
                <a:latin typeface="Nunito Medium"/>
                <a:ea typeface="Nunito Medium"/>
                <a:cs typeface="Nunito Medium"/>
                <a:sym typeface="Nunito Medium"/>
              </a:rPr>
              <a:t>: Bài báo đề xuất các phương pháp và thí nghiệm để nhận dang dấu vân tay của các tệp tin, đặc biệt là định dạng ZIP.</a:t>
            </a:r>
            <a:endParaRPr b="0">
              <a:latin typeface="Nunito Medium"/>
              <a:ea typeface="Nunito Medium"/>
              <a:cs typeface="Nunito Medium"/>
              <a:sym typeface="Nunito Medium"/>
            </a:endParaRPr>
          </a:p>
          <a:p>
            <a:pPr marL="457200" lvl="0" indent="-349250" algn="l" rtl="0">
              <a:lnSpc>
                <a:spcPct val="115000"/>
              </a:lnSpc>
              <a:spcBef>
                <a:spcPts val="0"/>
              </a:spcBef>
              <a:spcAft>
                <a:spcPts val="0"/>
              </a:spcAft>
              <a:buSzPts val="1900"/>
              <a:buFont typeface="Nunito"/>
              <a:buAutoNum type="arabicPeriod"/>
            </a:pPr>
            <a:r>
              <a:rPr lang="en">
                <a:latin typeface="Nunito"/>
                <a:ea typeface="Nunito"/>
                <a:cs typeface="Nunito"/>
                <a:sym typeface="Nunito"/>
              </a:rPr>
              <a:t>Phương pháp và thí nghiệm:</a:t>
            </a:r>
            <a:endParaRPr>
              <a:latin typeface="Nunito"/>
              <a:ea typeface="Nunito"/>
              <a:cs typeface="Nunito"/>
              <a:sym typeface="Nunito"/>
            </a:endParaRPr>
          </a:p>
          <a:p>
            <a:pPr marL="0" lvl="0" indent="0" algn="l" rtl="0">
              <a:lnSpc>
                <a:spcPct val="115000"/>
              </a:lnSpc>
              <a:spcBef>
                <a:spcPts val="0"/>
              </a:spcBef>
              <a:spcAft>
                <a:spcPts val="0"/>
              </a:spcAft>
              <a:buSzPts val="1900"/>
              <a:buNone/>
            </a:pPr>
            <a:r>
              <a:rPr lang="en" b="0">
                <a:latin typeface="Nunito Medium"/>
                <a:ea typeface="Nunito Medium"/>
                <a:cs typeface="Nunito Medium"/>
                <a:sym typeface="Nunito Medium"/>
              </a:rPr>
              <a:t>Cấu hình môi trường thí nghiệm:</a:t>
            </a:r>
            <a:endParaRPr b="0">
              <a:latin typeface="Nunito Medium"/>
              <a:ea typeface="Nunito Medium"/>
              <a:cs typeface="Nunito Medium"/>
              <a:sym typeface="Nunito Medium"/>
            </a:endParaRPr>
          </a:p>
          <a:p>
            <a:pPr marL="457200" lvl="0" indent="-349250" algn="l" rtl="0">
              <a:lnSpc>
                <a:spcPct val="115000"/>
              </a:lnSpc>
              <a:spcBef>
                <a:spcPts val="0"/>
              </a:spcBef>
              <a:spcAft>
                <a:spcPts val="0"/>
              </a:spcAft>
              <a:buSzPts val="1900"/>
              <a:buFont typeface="Nunito Medium"/>
              <a:buChar char="-"/>
            </a:pPr>
            <a:r>
              <a:rPr lang="en" b="0">
                <a:latin typeface="Nunito Medium"/>
                <a:ea typeface="Nunito Medium"/>
                <a:cs typeface="Nunito Medium"/>
                <a:sym typeface="Nunito Medium"/>
              </a:rPr>
              <a:t>Thiết lập các môi trường hệ thống khác nhau để tạo ra 1 tập dữ liệu đa dạng.</a:t>
            </a:r>
            <a:endParaRPr b="0">
              <a:latin typeface="Nunito Medium"/>
              <a:ea typeface="Nunito Medium"/>
              <a:cs typeface="Nunito Medium"/>
              <a:sym typeface="Nunito Medium"/>
            </a:endParaRPr>
          </a:p>
          <a:p>
            <a:pPr marL="0" lvl="0" indent="0" algn="l" rtl="0">
              <a:lnSpc>
                <a:spcPct val="115000"/>
              </a:lnSpc>
              <a:spcBef>
                <a:spcPts val="0"/>
              </a:spcBef>
              <a:spcAft>
                <a:spcPts val="0"/>
              </a:spcAft>
              <a:buNone/>
            </a:pPr>
            <a:r>
              <a:rPr lang="en" b="0">
                <a:latin typeface="Nunito Medium"/>
                <a:ea typeface="Nunito Medium"/>
                <a:cs typeface="Nunito Medium"/>
                <a:sym typeface="Nunito Medium"/>
              </a:rPr>
              <a:t>Tạo tệp tin ZIP mẫu:</a:t>
            </a:r>
            <a:endParaRPr b="0">
              <a:latin typeface="Nunito Medium"/>
              <a:ea typeface="Nunito Medium"/>
              <a:cs typeface="Nunito Medium"/>
              <a:sym typeface="Nunito Medium"/>
            </a:endParaRPr>
          </a:p>
          <a:p>
            <a:pPr marL="457200" lvl="0" indent="-349250" algn="l" rtl="0">
              <a:lnSpc>
                <a:spcPct val="115000"/>
              </a:lnSpc>
              <a:spcBef>
                <a:spcPts val="0"/>
              </a:spcBef>
              <a:spcAft>
                <a:spcPts val="0"/>
              </a:spcAft>
              <a:buSzPts val="1900"/>
              <a:buFont typeface="Nunito Medium"/>
              <a:buChar char="-"/>
            </a:pPr>
            <a:r>
              <a:rPr lang="en" b="0">
                <a:latin typeface="Nunito Medium"/>
                <a:ea typeface="Nunito Medium"/>
                <a:cs typeface="Nunito Medium"/>
                <a:sym typeface="Nunito Medium"/>
              </a:rPr>
              <a:t>Sau khi cấu hình môi trường, tác giả bài báo đã tạo ra 1 loạt các tệp ZIP mẫu để sử dụng trong thí nghiệm.</a:t>
            </a:r>
            <a:endParaRPr b="0">
              <a:latin typeface="Nunito Medium"/>
              <a:ea typeface="Nunito Medium"/>
              <a:cs typeface="Nunito Medium"/>
              <a:sym typeface="Nunito Medium"/>
            </a:endParaRPr>
          </a:p>
          <a:p>
            <a:pPr marL="0" lvl="0" indent="0" algn="l" rtl="0">
              <a:lnSpc>
                <a:spcPct val="115000"/>
              </a:lnSpc>
              <a:spcBef>
                <a:spcPts val="0"/>
              </a:spcBef>
              <a:spcAft>
                <a:spcPts val="0"/>
              </a:spcAft>
              <a:buNone/>
            </a:pPr>
            <a:r>
              <a:rPr lang="en" b="0">
                <a:latin typeface="Nunito Medium"/>
                <a:ea typeface="Nunito Medium"/>
                <a:cs typeface="Nunito Medium"/>
                <a:sym typeface="Nunito Medium"/>
              </a:rPr>
              <a:t>Phân tích và nhận dạng:</a:t>
            </a:r>
            <a:endParaRPr b="0">
              <a:latin typeface="Nunito Medium"/>
              <a:ea typeface="Nunito Medium"/>
              <a:cs typeface="Nunito Medium"/>
              <a:sym typeface="Nunito Medium"/>
            </a:endParaRPr>
          </a:p>
          <a:p>
            <a:pPr marL="457200" lvl="0" indent="-349250" algn="l" rtl="0">
              <a:lnSpc>
                <a:spcPct val="115000"/>
              </a:lnSpc>
              <a:spcBef>
                <a:spcPts val="0"/>
              </a:spcBef>
              <a:spcAft>
                <a:spcPts val="0"/>
              </a:spcAft>
              <a:buSzPts val="1900"/>
              <a:buFont typeface="Nunito Medium"/>
              <a:buChar char="-"/>
            </a:pPr>
            <a:r>
              <a:rPr lang="en" b="0">
                <a:latin typeface="Nunito Medium"/>
                <a:ea typeface="Nunito Medium"/>
                <a:cs typeface="Nunito Medium"/>
                <a:sym typeface="Nunito Medium"/>
              </a:rPr>
              <a:t>Sử dụng các công cụ và kỹ thuật phân tích, tác giả đã thực hiện phân tích các dấu vân tay của các tệp ZIP để nhận dạng và phân loại chúngh</a:t>
            </a:r>
            <a:endParaRPr b="0">
              <a:latin typeface="Nunito Medium"/>
              <a:ea typeface="Nunito Medium"/>
              <a:cs typeface="Nunito Medium"/>
              <a:sym typeface="Nunito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6"/>
          <p:cNvSpPr/>
          <p:nvPr/>
        </p:nvSpPr>
        <p:spPr>
          <a:xfrm>
            <a:off x="0" y="462238"/>
            <a:ext cx="1262400" cy="1262400"/>
          </a:xfrm>
          <a:prstGeom prst="ellipse">
            <a:avLst/>
          </a:prstGeom>
          <a:gradFill>
            <a:gsLst>
              <a:gs pos="0">
                <a:schemeClr val="accent1"/>
              </a:gs>
              <a:gs pos="52999">
                <a:schemeClr val="accent1"/>
              </a:gs>
              <a:gs pos="100000">
                <a:srgbClr val="FFFFFF">
                  <a:alpha val="1568"/>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ntic Slab"/>
              <a:ea typeface="Antic Slab"/>
              <a:cs typeface="Antic Slab"/>
              <a:sym typeface="Antic Slab"/>
            </a:endParaRPr>
          </a:p>
        </p:txBody>
      </p:sp>
      <p:sp>
        <p:nvSpPr>
          <p:cNvPr id="205" name="Google Shape;205;p26"/>
          <p:cNvSpPr txBox="1">
            <a:spLocks noGrp="1"/>
          </p:cNvSpPr>
          <p:nvPr>
            <p:ph type="title"/>
          </p:nvPr>
        </p:nvSpPr>
        <p:spPr>
          <a:xfrm>
            <a:off x="0" y="462238"/>
            <a:ext cx="10551900" cy="7635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SzPts val="4000"/>
              <a:buNone/>
            </a:pPr>
            <a:r>
              <a:rPr lang="en" sz="3600"/>
              <a:t>3. Nhận dạng tệp Zip để truy ra nguồn gốc</a:t>
            </a:r>
            <a:endParaRPr sz="3600"/>
          </a:p>
        </p:txBody>
      </p:sp>
      <p:sp>
        <p:nvSpPr>
          <p:cNvPr id="206" name="Google Shape;206;p26"/>
          <p:cNvSpPr txBox="1">
            <a:spLocks noGrp="1"/>
          </p:cNvSpPr>
          <p:nvPr>
            <p:ph type="body" idx="1"/>
          </p:nvPr>
        </p:nvSpPr>
        <p:spPr>
          <a:xfrm>
            <a:off x="627600" y="1724650"/>
            <a:ext cx="5198700" cy="47664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
                <a:latin typeface="Nunito"/>
                <a:ea typeface="Nunito"/>
                <a:cs typeface="Nunito"/>
                <a:sym typeface="Nunito"/>
              </a:rPr>
              <a:t>3. Phân biệt môi trường tạo tệp ZIP:</a:t>
            </a:r>
            <a:endParaRPr>
              <a:latin typeface="Nunito"/>
              <a:ea typeface="Nunito"/>
              <a:cs typeface="Nunito"/>
              <a:sym typeface="Nunito"/>
            </a:endParaRPr>
          </a:p>
          <a:p>
            <a:pPr marL="457200" lvl="0" indent="-349250" algn="l" rtl="0">
              <a:lnSpc>
                <a:spcPct val="115000"/>
              </a:lnSpc>
              <a:spcBef>
                <a:spcPts val="0"/>
              </a:spcBef>
              <a:spcAft>
                <a:spcPts val="0"/>
              </a:spcAft>
              <a:buSzPts val="1900"/>
              <a:buFont typeface="Nunito Medium"/>
              <a:buChar char="-"/>
            </a:pPr>
            <a:r>
              <a:rPr lang="en" b="0">
                <a:latin typeface="Nunito Medium"/>
                <a:ea typeface="Nunito Medium"/>
                <a:cs typeface="Nunito Medium"/>
                <a:sym typeface="Nunito Medium"/>
              </a:rPr>
              <a:t>Sử dụng Extra Field trong header: Extra Field trong header có chứa thông tin về thời gian, UID, GID và mã hóa ngôn ngữ. Phân tích các giá trị và kích thước dữ liệu trong Extra Field để xác định các đặc điểm của môi trường tạo ra tệp ZIP</a:t>
            </a:r>
            <a:endParaRPr b="0">
              <a:latin typeface="Nunito Medium"/>
              <a:ea typeface="Nunito Medium"/>
              <a:cs typeface="Nunito Medium"/>
              <a:sym typeface="Nunito Medium"/>
            </a:endParaRPr>
          </a:p>
        </p:txBody>
      </p:sp>
      <p:pic>
        <p:nvPicPr>
          <p:cNvPr id="207" name="Google Shape;207;p26"/>
          <p:cNvPicPr preferRelativeResize="0"/>
          <p:nvPr/>
        </p:nvPicPr>
        <p:blipFill>
          <a:blip r:embed="rId3">
            <a:alphaModFix/>
          </a:blip>
          <a:stretch>
            <a:fillRect/>
          </a:stretch>
        </p:blipFill>
        <p:spPr>
          <a:xfrm>
            <a:off x="5946101" y="1613401"/>
            <a:ext cx="5394924" cy="3992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7"/>
          <p:cNvSpPr/>
          <p:nvPr/>
        </p:nvSpPr>
        <p:spPr>
          <a:xfrm>
            <a:off x="0" y="462238"/>
            <a:ext cx="1262400" cy="1262400"/>
          </a:xfrm>
          <a:prstGeom prst="ellipse">
            <a:avLst/>
          </a:prstGeom>
          <a:gradFill>
            <a:gsLst>
              <a:gs pos="0">
                <a:schemeClr val="accent1"/>
              </a:gs>
              <a:gs pos="52999">
                <a:schemeClr val="accent1"/>
              </a:gs>
              <a:gs pos="100000">
                <a:srgbClr val="FFFFFF">
                  <a:alpha val="1568"/>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ntic Slab"/>
              <a:ea typeface="Antic Slab"/>
              <a:cs typeface="Antic Slab"/>
              <a:sym typeface="Antic Slab"/>
            </a:endParaRPr>
          </a:p>
        </p:txBody>
      </p:sp>
      <p:sp>
        <p:nvSpPr>
          <p:cNvPr id="213" name="Google Shape;213;p27"/>
          <p:cNvSpPr txBox="1">
            <a:spLocks noGrp="1"/>
          </p:cNvSpPr>
          <p:nvPr>
            <p:ph type="title"/>
          </p:nvPr>
        </p:nvSpPr>
        <p:spPr>
          <a:xfrm>
            <a:off x="0" y="462238"/>
            <a:ext cx="10551900" cy="7635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SzPts val="4000"/>
              <a:buNone/>
            </a:pPr>
            <a:r>
              <a:rPr lang="en" sz="3600"/>
              <a:t>3. Nhận dạng tệp Zip để truy ra nguồn gốc</a:t>
            </a:r>
            <a:endParaRPr sz="3600"/>
          </a:p>
        </p:txBody>
      </p:sp>
      <p:sp>
        <p:nvSpPr>
          <p:cNvPr id="214" name="Google Shape;214;p27"/>
          <p:cNvSpPr txBox="1">
            <a:spLocks noGrp="1"/>
          </p:cNvSpPr>
          <p:nvPr>
            <p:ph type="body" idx="1"/>
          </p:nvPr>
        </p:nvSpPr>
        <p:spPr>
          <a:xfrm>
            <a:off x="577625" y="1539575"/>
            <a:ext cx="4399200" cy="48102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
                <a:latin typeface="Nunito"/>
                <a:ea typeface="Nunito"/>
                <a:cs typeface="Nunito"/>
                <a:sym typeface="Nunito"/>
              </a:rPr>
              <a:t>4. Phân biệt thời gian tạo tệp ZIP</a:t>
            </a:r>
            <a:endParaRPr>
              <a:latin typeface="Nunito"/>
              <a:ea typeface="Nunito"/>
              <a:cs typeface="Nunito"/>
              <a:sym typeface="Nunito"/>
            </a:endParaRPr>
          </a:p>
          <a:p>
            <a:pPr marL="457200" lvl="0" indent="-349250" algn="l" rtl="0">
              <a:lnSpc>
                <a:spcPct val="115000"/>
              </a:lnSpc>
              <a:spcBef>
                <a:spcPts val="0"/>
              </a:spcBef>
              <a:spcAft>
                <a:spcPts val="0"/>
              </a:spcAft>
              <a:buSzPts val="1900"/>
              <a:buFont typeface="Nunito Medium"/>
              <a:buChar char="-"/>
            </a:pPr>
            <a:r>
              <a:rPr lang="en" b="0">
                <a:latin typeface="Nunito Medium"/>
                <a:ea typeface="Nunito Medium"/>
                <a:cs typeface="Nunito Medium"/>
                <a:sym typeface="Nunito Medium"/>
              </a:rPr>
              <a:t>Extended timestamp lưu trữ thông tin về thời gian sửa đổi, truy cập và thay đổi của tệp ZIP. Đánh giá các sự khác biệt trong các giá trị thời gian để xác định múi giờ và hệ thống mà tệp ZIP được tạo ra</a:t>
            </a:r>
            <a:endParaRPr b="0">
              <a:latin typeface="Nunito Medium"/>
              <a:ea typeface="Nunito Medium"/>
              <a:cs typeface="Nunito Medium"/>
              <a:sym typeface="Nunito Medium"/>
            </a:endParaRPr>
          </a:p>
        </p:txBody>
      </p:sp>
      <p:pic>
        <p:nvPicPr>
          <p:cNvPr id="215" name="Google Shape;215;p27"/>
          <p:cNvPicPr preferRelativeResize="0"/>
          <p:nvPr/>
        </p:nvPicPr>
        <p:blipFill>
          <a:blip r:embed="rId3">
            <a:alphaModFix/>
          </a:blip>
          <a:stretch>
            <a:fillRect/>
          </a:stretch>
        </p:blipFill>
        <p:spPr>
          <a:xfrm>
            <a:off x="4976825" y="1724638"/>
            <a:ext cx="6255758" cy="269856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p:nvPr/>
        </p:nvSpPr>
        <p:spPr>
          <a:xfrm>
            <a:off x="0" y="462238"/>
            <a:ext cx="1262400" cy="1262400"/>
          </a:xfrm>
          <a:prstGeom prst="ellipse">
            <a:avLst/>
          </a:prstGeom>
          <a:gradFill>
            <a:gsLst>
              <a:gs pos="0">
                <a:schemeClr val="accent1"/>
              </a:gs>
              <a:gs pos="52999">
                <a:schemeClr val="accent1"/>
              </a:gs>
              <a:gs pos="100000">
                <a:srgbClr val="FFFFFF">
                  <a:alpha val="1568"/>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ntic Slab"/>
              <a:ea typeface="Antic Slab"/>
              <a:cs typeface="Antic Slab"/>
              <a:sym typeface="Antic Slab"/>
            </a:endParaRPr>
          </a:p>
        </p:txBody>
      </p:sp>
      <p:sp>
        <p:nvSpPr>
          <p:cNvPr id="221" name="Google Shape;221;p28"/>
          <p:cNvSpPr txBox="1">
            <a:spLocks noGrp="1"/>
          </p:cNvSpPr>
          <p:nvPr>
            <p:ph type="title"/>
          </p:nvPr>
        </p:nvSpPr>
        <p:spPr>
          <a:xfrm>
            <a:off x="0" y="462238"/>
            <a:ext cx="10551900" cy="7635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SzPts val="4000"/>
              <a:buNone/>
            </a:pPr>
            <a:r>
              <a:rPr lang="en" sz="3600"/>
              <a:t>3. Nhận dạng tệp Zip để truy ra nguồn gốc</a:t>
            </a:r>
            <a:endParaRPr sz="3600"/>
          </a:p>
        </p:txBody>
      </p:sp>
      <p:sp>
        <p:nvSpPr>
          <p:cNvPr id="222" name="Google Shape;222;p28"/>
          <p:cNvSpPr txBox="1">
            <a:spLocks noGrp="1"/>
          </p:cNvSpPr>
          <p:nvPr>
            <p:ph type="body" idx="1"/>
          </p:nvPr>
        </p:nvSpPr>
        <p:spPr>
          <a:xfrm>
            <a:off x="414575" y="1311950"/>
            <a:ext cx="5050800" cy="46998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
                <a:latin typeface="Nunito"/>
                <a:ea typeface="Nunito"/>
                <a:cs typeface="Nunito"/>
                <a:sym typeface="Nunito"/>
              </a:rPr>
              <a:t>5. Xác định UID và GID:</a:t>
            </a:r>
            <a:endParaRPr>
              <a:latin typeface="Nunito"/>
              <a:ea typeface="Nunito"/>
              <a:cs typeface="Nunito"/>
              <a:sym typeface="Nunito"/>
            </a:endParaRPr>
          </a:p>
          <a:p>
            <a:pPr marL="457200" lvl="0" indent="-349250" algn="l" rtl="0">
              <a:lnSpc>
                <a:spcPct val="115000"/>
              </a:lnSpc>
              <a:spcBef>
                <a:spcPts val="0"/>
              </a:spcBef>
              <a:spcAft>
                <a:spcPts val="0"/>
              </a:spcAft>
              <a:buSzPts val="1900"/>
              <a:buFont typeface="Nunito Medium"/>
              <a:buChar char="-"/>
            </a:pPr>
            <a:r>
              <a:rPr lang="en" b="0">
                <a:latin typeface="Nunito Medium"/>
                <a:ea typeface="Nunito Medium"/>
                <a:cs typeface="Nunito Medium"/>
                <a:sym typeface="Nunito Medium"/>
              </a:rPr>
              <a:t>UID và GID lưu trữ thông tin người dùng và nhóm trong hệ thống tạo tệp ZIP</a:t>
            </a:r>
            <a:endParaRPr b="0">
              <a:latin typeface="Nunito Medium"/>
              <a:ea typeface="Nunito Medium"/>
              <a:cs typeface="Nunito Medium"/>
              <a:sym typeface="Nunito Medium"/>
            </a:endParaRPr>
          </a:p>
          <a:p>
            <a:pPr marL="457200" lvl="0" indent="-349250" algn="l" rtl="0">
              <a:lnSpc>
                <a:spcPct val="115000"/>
              </a:lnSpc>
              <a:spcBef>
                <a:spcPts val="0"/>
              </a:spcBef>
              <a:spcAft>
                <a:spcPts val="0"/>
              </a:spcAft>
              <a:buSzPts val="1900"/>
              <a:buFont typeface="Nunito Medium"/>
              <a:buChar char="-"/>
            </a:pPr>
            <a:r>
              <a:rPr lang="en" b="0">
                <a:latin typeface="Nunito Medium"/>
                <a:ea typeface="Nunito Medium"/>
                <a:cs typeface="Nunito Medium"/>
                <a:sym typeface="Nunito Medium"/>
              </a:rPr>
              <a:t>Phân tích các giá trị UID và GID để xác định tài khoản và nhóm người dùng đã tạo ra tệp ZIP</a:t>
            </a:r>
            <a:endParaRPr b="0">
              <a:latin typeface="Nunito Medium"/>
              <a:ea typeface="Nunito Medium"/>
              <a:cs typeface="Nunito Medium"/>
              <a:sym typeface="Nunito Medium"/>
            </a:endParaRPr>
          </a:p>
          <a:p>
            <a:pPr marL="0" lvl="0" indent="0" algn="l" rtl="0">
              <a:lnSpc>
                <a:spcPct val="115000"/>
              </a:lnSpc>
              <a:spcBef>
                <a:spcPts val="0"/>
              </a:spcBef>
              <a:spcAft>
                <a:spcPts val="0"/>
              </a:spcAft>
              <a:buNone/>
            </a:pPr>
            <a:endParaRPr b="0">
              <a:latin typeface="Nunito Medium"/>
              <a:ea typeface="Nunito Medium"/>
              <a:cs typeface="Nunito Medium"/>
              <a:sym typeface="Nunito Medium"/>
            </a:endParaRPr>
          </a:p>
        </p:txBody>
      </p:sp>
      <p:pic>
        <p:nvPicPr>
          <p:cNvPr id="223" name="Google Shape;223;p28"/>
          <p:cNvPicPr preferRelativeResize="0"/>
          <p:nvPr/>
        </p:nvPicPr>
        <p:blipFill>
          <a:blip r:embed="rId3">
            <a:alphaModFix/>
          </a:blip>
          <a:stretch>
            <a:fillRect/>
          </a:stretch>
        </p:blipFill>
        <p:spPr>
          <a:xfrm>
            <a:off x="5585225" y="1311950"/>
            <a:ext cx="6506050" cy="2365842"/>
          </a:xfrm>
          <a:prstGeom prst="rect">
            <a:avLst/>
          </a:prstGeom>
          <a:noFill/>
          <a:ln>
            <a:noFill/>
          </a:ln>
        </p:spPr>
      </p:pic>
      <p:pic>
        <p:nvPicPr>
          <p:cNvPr id="224" name="Google Shape;224;p28"/>
          <p:cNvPicPr preferRelativeResize="0"/>
          <p:nvPr/>
        </p:nvPicPr>
        <p:blipFill>
          <a:blip r:embed="rId4">
            <a:alphaModFix/>
          </a:blip>
          <a:stretch>
            <a:fillRect/>
          </a:stretch>
        </p:blipFill>
        <p:spPr>
          <a:xfrm>
            <a:off x="5585227" y="3701925"/>
            <a:ext cx="6506047" cy="2309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9"/>
          <p:cNvSpPr/>
          <p:nvPr/>
        </p:nvSpPr>
        <p:spPr>
          <a:xfrm>
            <a:off x="0" y="462238"/>
            <a:ext cx="1262400" cy="1262400"/>
          </a:xfrm>
          <a:prstGeom prst="ellipse">
            <a:avLst/>
          </a:prstGeom>
          <a:gradFill>
            <a:gsLst>
              <a:gs pos="0">
                <a:schemeClr val="accent1"/>
              </a:gs>
              <a:gs pos="52999">
                <a:schemeClr val="accent1"/>
              </a:gs>
              <a:gs pos="100000">
                <a:srgbClr val="FFFFFF">
                  <a:alpha val="1568"/>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ntic Slab"/>
              <a:ea typeface="Antic Slab"/>
              <a:cs typeface="Antic Slab"/>
              <a:sym typeface="Antic Slab"/>
            </a:endParaRPr>
          </a:p>
        </p:txBody>
      </p:sp>
      <p:sp>
        <p:nvSpPr>
          <p:cNvPr id="230" name="Google Shape;230;p29"/>
          <p:cNvSpPr txBox="1">
            <a:spLocks noGrp="1"/>
          </p:cNvSpPr>
          <p:nvPr>
            <p:ph type="title"/>
          </p:nvPr>
        </p:nvSpPr>
        <p:spPr>
          <a:xfrm>
            <a:off x="0" y="462238"/>
            <a:ext cx="10551900" cy="7635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SzPts val="4000"/>
              <a:buNone/>
            </a:pPr>
            <a:r>
              <a:rPr lang="en" sz="3600"/>
              <a:t>3. Nhận dạng tệp Zip để truy ra nguồn gốc</a:t>
            </a:r>
            <a:endParaRPr sz="3600"/>
          </a:p>
        </p:txBody>
      </p:sp>
      <p:sp>
        <p:nvSpPr>
          <p:cNvPr id="231" name="Google Shape;231;p29"/>
          <p:cNvSpPr txBox="1">
            <a:spLocks noGrp="1"/>
          </p:cNvSpPr>
          <p:nvPr>
            <p:ph type="body" idx="1"/>
          </p:nvPr>
        </p:nvSpPr>
        <p:spPr>
          <a:xfrm>
            <a:off x="577625" y="1539575"/>
            <a:ext cx="10719900" cy="41166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
                <a:latin typeface="Nunito"/>
                <a:ea typeface="Nunito"/>
                <a:cs typeface="Nunito"/>
                <a:sym typeface="Nunito"/>
              </a:rPr>
              <a:t>6. Phân tích mã hóa tên tệp ZIP</a:t>
            </a:r>
            <a:endParaRPr>
              <a:latin typeface="Nunito"/>
              <a:ea typeface="Nunito"/>
              <a:cs typeface="Nunito"/>
              <a:sym typeface="Nunito"/>
            </a:endParaRPr>
          </a:p>
          <a:p>
            <a:pPr marL="457200" lvl="0" indent="-349250" algn="l" rtl="0">
              <a:lnSpc>
                <a:spcPct val="115000"/>
              </a:lnSpc>
              <a:spcBef>
                <a:spcPts val="0"/>
              </a:spcBef>
              <a:spcAft>
                <a:spcPts val="0"/>
              </a:spcAft>
              <a:buSzPts val="1900"/>
              <a:buFont typeface="Nunito Medium"/>
              <a:buChar char="-"/>
            </a:pPr>
            <a:r>
              <a:rPr lang="en" b="0">
                <a:latin typeface="Nunito Medium"/>
                <a:ea typeface="Nunito Medium"/>
                <a:cs typeface="Nunito Medium"/>
                <a:sym typeface="Nunito Medium"/>
              </a:rPr>
              <a:t>Tên tệp mã hóa có sựu khác nhau giữa Win và MacOS, đặc biệt với tên tệp bằng tiếng Hàn. Trong Windows, sử dụng phương pháp NFC (Normalization Form Canonical Composition) sử dụng đơn vị âm tiết tiếng Hàn. Đối với MacOS, tên tệp được mã hóa bằng phương pháp NFD (Normalization Form Canonical Decomposition), sử dụng đơn vị phụ âm tiếng Hàn. Các tệp mã hóa bằng phương pháp NFD có thể vẫn giữ nguyên khi di chuyển và lưu trữ trên máy tính dùng hệ điều hành Windows.</a:t>
            </a:r>
            <a:endParaRPr b="0">
              <a:latin typeface="Nunito Medium"/>
              <a:ea typeface="Nunito Medium"/>
              <a:cs typeface="Nunito Medium"/>
              <a:sym typeface="Nunito Medium"/>
            </a:endParaRPr>
          </a:p>
          <a:p>
            <a:pPr marL="0" lvl="0" indent="0" algn="l" rtl="0">
              <a:lnSpc>
                <a:spcPct val="115000"/>
              </a:lnSpc>
              <a:spcBef>
                <a:spcPts val="0"/>
              </a:spcBef>
              <a:spcAft>
                <a:spcPts val="0"/>
              </a:spcAft>
              <a:buNone/>
            </a:pPr>
            <a:r>
              <a:rPr lang="en">
                <a:latin typeface="Nunito"/>
                <a:ea typeface="Nunito"/>
                <a:cs typeface="Nunito"/>
                <a:sym typeface="Nunito"/>
              </a:rPr>
              <a:t>7. Extra field trong tiêu đề:</a:t>
            </a:r>
            <a:endParaRPr>
              <a:latin typeface="Nunito"/>
              <a:ea typeface="Nunito"/>
              <a:cs typeface="Nunito"/>
              <a:sym typeface="Nunito"/>
            </a:endParaRPr>
          </a:p>
          <a:p>
            <a:pPr marL="457200" lvl="0" indent="-349250" algn="l" rtl="0">
              <a:lnSpc>
                <a:spcPct val="115000"/>
              </a:lnSpc>
              <a:spcBef>
                <a:spcPts val="0"/>
              </a:spcBef>
              <a:spcAft>
                <a:spcPts val="0"/>
              </a:spcAft>
              <a:buSzPts val="1900"/>
              <a:buFont typeface="Nunito Medium"/>
              <a:buChar char="-"/>
            </a:pPr>
            <a:r>
              <a:rPr lang="en" b="0">
                <a:latin typeface="Nunito Medium"/>
                <a:ea typeface="Nunito Medium"/>
                <a:cs typeface="Nunito Medium"/>
                <a:sym typeface="Nunito Medium"/>
              </a:rPr>
              <a:t>Thứ tự của các ID tiêu đề trong trường này có thể được sử dụng như một đặc điểm xác định</a:t>
            </a:r>
            <a:endParaRPr b="0">
              <a:latin typeface="Nunito Medium"/>
              <a:ea typeface="Nunito Medium"/>
              <a:cs typeface="Nunito Medium"/>
              <a:sym typeface="Nunito Medium"/>
            </a:endParaRPr>
          </a:p>
          <a:p>
            <a:pPr marL="457200" lvl="0" indent="0" algn="l" rtl="0">
              <a:lnSpc>
                <a:spcPct val="115000"/>
              </a:lnSpc>
              <a:spcBef>
                <a:spcPts val="0"/>
              </a:spcBef>
              <a:spcAft>
                <a:spcPts val="0"/>
              </a:spcAft>
              <a:buNone/>
            </a:pPr>
            <a:r>
              <a:rPr lang="en" b="0">
                <a:latin typeface="Nunito Medium"/>
                <a:ea typeface="Nunito Medium"/>
                <a:cs typeface="Nunito Medium"/>
                <a:sym typeface="Nunito Medium"/>
              </a:rPr>
              <a:t>+  Ví dụ: thứ tự lưu trữ các giá trị ID tiêu đề trong tiêu đề thư mục trung tâm có thể khác nhau tùy vào môi trường tạo ra tệp ZIP</a:t>
            </a:r>
            <a:endParaRPr b="0">
              <a:latin typeface="Nunito Medium"/>
              <a:ea typeface="Nunito Medium"/>
              <a:cs typeface="Nunito Medium"/>
              <a:sym typeface="Nunito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0"/>
          <p:cNvSpPr/>
          <p:nvPr/>
        </p:nvSpPr>
        <p:spPr>
          <a:xfrm>
            <a:off x="5136038" y="1103532"/>
            <a:ext cx="2010900" cy="2010600"/>
          </a:xfrm>
          <a:prstGeom prst="ellipse">
            <a:avLst/>
          </a:prstGeom>
          <a:gradFill>
            <a:gsLst>
              <a:gs pos="0">
                <a:schemeClr val="accent1"/>
              </a:gs>
              <a:gs pos="52999">
                <a:schemeClr val="accent1"/>
              </a:gs>
              <a:gs pos="100000">
                <a:srgbClr val="FFFFFF">
                  <a:alpha val="1568"/>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ntic Slab"/>
              <a:ea typeface="Antic Slab"/>
              <a:cs typeface="Antic Slab"/>
              <a:sym typeface="Antic Slab"/>
            </a:endParaRPr>
          </a:p>
        </p:txBody>
      </p:sp>
      <p:sp>
        <p:nvSpPr>
          <p:cNvPr id="237" name="Google Shape;237;p30"/>
          <p:cNvSpPr txBox="1">
            <a:spLocks noGrp="1"/>
          </p:cNvSpPr>
          <p:nvPr>
            <p:ph type="title"/>
          </p:nvPr>
        </p:nvSpPr>
        <p:spPr>
          <a:xfrm>
            <a:off x="589400" y="3373900"/>
            <a:ext cx="11104200" cy="12756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SzPts val="6000"/>
              <a:buNone/>
            </a:pPr>
            <a:r>
              <a:rPr lang="en"/>
              <a:t>Kỹ thuật phân tích pháp chứng</a:t>
            </a:r>
            <a:endParaRPr/>
          </a:p>
        </p:txBody>
      </p:sp>
      <p:sp>
        <p:nvSpPr>
          <p:cNvPr id="238" name="Google Shape;238;p30"/>
          <p:cNvSpPr/>
          <p:nvPr/>
        </p:nvSpPr>
        <p:spPr>
          <a:xfrm>
            <a:off x="5045050" y="1393200"/>
            <a:ext cx="2169701" cy="1411500"/>
          </a:xfrm>
          <a:prstGeom prst="rect">
            <a:avLst/>
          </a:prstGeom>
        </p:spPr>
        <p:txBody>
          <a:bodyPr>
            <a:prstTxWarp prst="textPlain">
              <a:avLst/>
            </a:prstTxWarp>
          </a:bodyPr>
          <a:lstStyle/>
          <a:p>
            <a:pPr lvl="0" algn="ctr"/>
            <a:r>
              <a:rPr b="1" i="0">
                <a:ln w="28575" cap="flat" cmpd="sng">
                  <a:solidFill>
                    <a:schemeClr val="dk1"/>
                  </a:solidFill>
                  <a:prstDash val="solid"/>
                  <a:round/>
                  <a:headEnd type="none" w="sm" len="sm"/>
                  <a:tailEnd type="none" w="sm" len="sm"/>
                </a:ln>
                <a:noFill/>
                <a:latin typeface="Calistoga"/>
              </a:rPr>
              <a:t>04</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1"/>
          <p:cNvSpPr txBox="1">
            <a:spLocks noGrp="1"/>
          </p:cNvSpPr>
          <p:nvPr>
            <p:ph type="title"/>
          </p:nvPr>
        </p:nvSpPr>
        <p:spPr>
          <a:xfrm>
            <a:off x="589400" y="509475"/>
            <a:ext cx="11104200" cy="12756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3000"/>
              <a:t> Phát triển bộ phân loại tự động </a:t>
            </a:r>
            <a:endParaRPr sz="3000"/>
          </a:p>
        </p:txBody>
      </p:sp>
      <p:sp>
        <p:nvSpPr>
          <p:cNvPr id="244" name="Google Shape;244;p31"/>
          <p:cNvSpPr txBox="1"/>
          <p:nvPr/>
        </p:nvSpPr>
        <p:spPr>
          <a:xfrm>
            <a:off x="589400" y="1590450"/>
            <a:ext cx="114351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dk1"/>
                </a:solidFill>
                <a:latin typeface="Nunito"/>
                <a:ea typeface="Nunito"/>
                <a:cs typeface="Nunito"/>
                <a:sym typeface="Nunito"/>
              </a:rPr>
              <a:t>Đây là một kỹ thuật phân tích forensic để theo dõi nguồn gốc của các tập tin ZIP</a:t>
            </a:r>
            <a:endParaRPr sz="1900">
              <a:latin typeface="Nunito"/>
              <a:ea typeface="Nunito"/>
              <a:cs typeface="Nunito"/>
              <a:sym typeface="Nunito"/>
            </a:endParaRPr>
          </a:p>
        </p:txBody>
      </p:sp>
      <p:sp>
        <p:nvSpPr>
          <p:cNvPr id="245" name="Google Shape;245;p31"/>
          <p:cNvSpPr txBox="1"/>
          <p:nvPr/>
        </p:nvSpPr>
        <p:spPr>
          <a:xfrm>
            <a:off x="589400" y="2067450"/>
            <a:ext cx="114351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dk1"/>
                </a:solidFill>
                <a:latin typeface="Nunito"/>
                <a:ea typeface="Nunito"/>
                <a:cs typeface="Nunito"/>
                <a:sym typeface="Nunito"/>
              </a:rPr>
              <a:t>Bộ phân loại tự động: Bộ phân loại kết hợp các đặc điểm của hệ điều hành và ứng dụng thông qua phân tích cấu trúc của tệp ZIP</a:t>
            </a:r>
            <a:endParaRPr sz="1900">
              <a:latin typeface="Nunito"/>
              <a:ea typeface="Nunito"/>
              <a:cs typeface="Nunito"/>
              <a:sym typeface="Nunito"/>
            </a:endParaRPr>
          </a:p>
        </p:txBody>
      </p:sp>
      <p:pic>
        <p:nvPicPr>
          <p:cNvPr id="246" name="Google Shape;246;p31"/>
          <p:cNvPicPr preferRelativeResize="0"/>
          <p:nvPr/>
        </p:nvPicPr>
        <p:blipFill>
          <a:blip r:embed="rId3">
            <a:alphaModFix/>
          </a:blip>
          <a:stretch>
            <a:fillRect/>
          </a:stretch>
        </p:blipFill>
        <p:spPr>
          <a:xfrm>
            <a:off x="1057913" y="4083450"/>
            <a:ext cx="10498075" cy="2160050"/>
          </a:xfrm>
          <a:prstGeom prst="rect">
            <a:avLst/>
          </a:prstGeom>
          <a:noFill/>
          <a:ln>
            <a:noFill/>
          </a:ln>
        </p:spPr>
      </p:pic>
      <p:sp>
        <p:nvSpPr>
          <p:cNvPr id="247" name="Google Shape;247;p31"/>
          <p:cNvSpPr txBox="1"/>
          <p:nvPr/>
        </p:nvSpPr>
        <p:spPr>
          <a:xfrm>
            <a:off x="589400" y="2836950"/>
            <a:ext cx="115899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dk1"/>
                </a:solidFill>
                <a:latin typeface="Nunito"/>
                <a:ea typeface="Nunito"/>
                <a:cs typeface="Nunito"/>
                <a:sym typeface="Nunito"/>
              </a:rPr>
              <a:t>Đặc điểm đáng tin cậy: Kiểm tra các đặc điểm nổi bật như mô tả dữ liệu và các trường bổ sung trong tiêu đề để xác định nguồn.</a:t>
            </a:r>
            <a:endParaRPr sz="1900">
              <a:latin typeface="Nunito"/>
              <a:ea typeface="Nunito"/>
              <a:cs typeface="Nunito"/>
              <a:sym typeface="Nunito"/>
            </a:endParaRPr>
          </a:p>
        </p:txBody>
      </p:sp>
      <p:sp>
        <p:nvSpPr>
          <p:cNvPr id="248" name="Google Shape;248;p31"/>
          <p:cNvSpPr txBox="1"/>
          <p:nvPr/>
        </p:nvSpPr>
        <p:spPr>
          <a:xfrm>
            <a:off x="589400" y="3606450"/>
            <a:ext cx="111042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dk1"/>
                </a:solidFill>
                <a:latin typeface="Nunito"/>
                <a:ea typeface="Nunito"/>
                <a:cs typeface="Nunito"/>
                <a:sym typeface="Nunito"/>
              </a:rPr>
              <a:t>Một số đặc điểm phụ thuộc vào tập tin nén hơn là môi trường tạo ra</a:t>
            </a:r>
            <a:endParaRPr sz="1900">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2"/>
          <p:cNvSpPr txBox="1">
            <a:spLocks noGrp="1"/>
          </p:cNvSpPr>
          <p:nvPr>
            <p:ph type="title"/>
          </p:nvPr>
        </p:nvSpPr>
        <p:spPr>
          <a:xfrm>
            <a:off x="589400" y="509475"/>
            <a:ext cx="11104200" cy="12756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3000"/>
              <a:t> Phát triển bộ phân loại tự động </a:t>
            </a:r>
            <a:endParaRPr sz="3000"/>
          </a:p>
        </p:txBody>
      </p:sp>
      <p:pic>
        <p:nvPicPr>
          <p:cNvPr id="254" name="Google Shape;254;p32"/>
          <p:cNvPicPr preferRelativeResize="0"/>
          <p:nvPr/>
        </p:nvPicPr>
        <p:blipFill>
          <a:blip r:embed="rId3">
            <a:alphaModFix/>
          </a:blip>
          <a:stretch>
            <a:fillRect/>
          </a:stretch>
        </p:blipFill>
        <p:spPr>
          <a:xfrm>
            <a:off x="2333800" y="1498903"/>
            <a:ext cx="8191249" cy="2348900"/>
          </a:xfrm>
          <a:prstGeom prst="rect">
            <a:avLst/>
          </a:prstGeom>
          <a:noFill/>
          <a:ln>
            <a:noFill/>
          </a:ln>
        </p:spPr>
      </p:pic>
      <p:pic>
        <p:nvPicPr>
          <p:cNvPr id="255" name="Google Shape;255;p32"/>
          <p:cNvPicPr preferRelativeResize="0"/>
          <p:nvPr/>
        </p:nvPicPr>
        <p:blipFill>
          <a:blip r:embed="rId4">
            <a:alphaModFix/>
          </a:blip>
          <a:stretch>
            <a:fillRect/>
          </a:stretch>
        </p:blipFill>
        <p:spPr>
          <a:xfrm>
            <a:off x="1962200" y="4136737"/>
            <a:ext cx="8934449" cy="21813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title"/>
          </p:nvPr>
        </p:nvSpPr>
        <p:spPr>
          <a:xfrm>
            <a:off x="543900" y="520325"/>
            <a:ext cx="11104200" cy="12756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3000"/>
              <a:t> Phát triển bộ phân loại tự động </a:t>
            </a:r>
            <a:endParaRPr sz="3000"/>
          </a:p>
        </p:txBody>
      </p:sp>
      <p:pic>
        <p:nvPicPr>
          <p:cNvPr id="261" name="Google Shape;261;p33"/>
          <p:cNvPicPr preferRelativeResize="0"/>
          <p:nvPr/>
        </p:nvPicPr>
        <p:blipFill rotWithShape="1">
          <a:blip r:embed="rId3">
            <a:alphaModFix/>
          </a:blip>
          <a:srcRect/>
          <a:stretch/>
        </p:blipFill>
        <p:spPr>
          <a:xfrm>
            <a:off x="543888" y="1514300"/>
            <a:ext cx="7941218" cy="4768125"/>
          </a:xfrm>
          <a:prstGeom prst="rect">
            <a:avLst/>
          </a:prstGeom>
          <a:noFill/>
          <a:ln>
            <a:noFill/>
          </a:ln>
        </p:spPr>
      </p:pic>
      <p:sp>
        <p:nvSpPr>
          <p:cNvPr id="262" name="Google Shape;262;p33"/>
          <p:cNvSpPr txBox="1"/>
          <p:nvPr/>
        </p:nvSpPr>
        <p:spPr>
          <a:xfrm>
            <a:off x="8858600" y="1728013"/>
            <a:ext cx="3000000" cy="457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dk1"/>
                </a:solidFill>
                <a:latin typeface="Nunito"/>
                <a:ea typeface="Nunito"/>
                <a:cs typeface="Nunito"/>
                <a:sym typeface="Nunito"/>
              </a:rPr>
              <a:t>Các tệp ZIP trong PC2 và PC3 đều được tạo cục bộ hoặc được nhập từ bên ngoài, trong khi hầu hết các tệp ZIP trong PC1, máy tính cộng đồng, rất có thể đã có được nhập từ bên ngoài. Do đó, nguồn gốc của tệp ZIP có thể được xác định bằng cách so sánh các đặc tính của tệp ZIP được lưu trữ trong mỗi PC với hệ điều hành và ứng dụng được cài đặt trong PC đó.</a:t>
            </a:r>
            <a:endParaRPr sz="1900">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4"/>
          <p:cNvSpPr txBox="1">
            <a:spLocks noGrp="1"/>
          </p:cNvSpPr>
          <p:nvPr>
            <p:ph type="title"/>
          </p:nvPr>
        </p:nvSpPr>
        <p:spPr>
          <a:xfrm>
            <a:off x="543900" y="492975"/>
            <a:ext cx="11104200" cy="12921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3000"/>
              <a:t>Thí nghiệm bổ sung về các thay đổi trong một tệp tin ZIP cụ thể</a:t>
            </a:r>
            <a:endParaRPr sz="3000"/>
          </a:p>
        </p:txBody>
      </p:sp>
      <p:sp>
        <p:nvSpPr>
          <p:cNvPr id="268" name="Google Shape;268;p34"/>
          <p:cNvSpPr txBox="1"/>
          <p:nvPr/>
        </p:nvSpPr>
        <p:spPr>
          <a:xfrm>
            <a:off x="543900" y="1545150"/>
            <a:ext cx="11104200" cy="135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dk1"/>
                </a:solidFill>
                <a:latin typeface="Nunito"/>
                <a:ea typeface="Nunito"/>
                <a:cs typeface="Nunito"/>
                <a:sym typeface="Nunito"/>
              </a:rPr>
              <a:t>Các tệp tin ZIP được tạo ra từ một tệp tin hoặc thư mục được người dùng chọn, nhưng trong một số trường hợp, tệp tin được thêm vào một tệp tin ZIP đã có sẵn, hoặc chỉ một phần của một tệp tin ZIP hiện có được xóa hoặc chỉnh sửa. Thực tế, hầu hết các ứng dụng hỗ trợ việc thêm, xóa và chỉnh sửa các tệp tin ZIP hiện có mà không cần giải nén chúng</a:t>
            </a:r>
            <a:endParaRPr sz="1900">
              <a:latin typeface="Nunito"/>
              <a:ea typeface="Nunito"/>
              <a:cs typeface="Nunito"/>
              <a:sym typeface="Nunito"/>
            </a:endParaRPr>
          </a:p>
        </p:txBody>
      </p:sp>
      <p:pic>
        <p:nvPicPr>
          <p:cNvPr id="269" name="Google Shape;269;p34"/>
          <p:cNvPicPr preferRelativeResize="0"/>
          <p:nvPr/>
        </p:nvPicPr>
        <p:blipFill>
          <a:blip r:embed="rId3">
            <a:alphaModFix/>
          </a:blip>
          <a:stretch>
            <a:fillRect/>
          </a:stretch>
        </p:blipFill>
        <p:spPr>
          <a:xfrm>
            <a:off x="866775" y="2985275"/>
            <a:ext cx="10458450" cy="3352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7"/>
          <p:cNvSpPr/>
          <p:nvPr/>
        </p:nvSpPr>
        <p:spPr>
          <a:xfrm>
            <a:off x="4351550" y="3788388"/>
            <a:ext cx="1262400" cy="1262400"/>
          </a:xfrm>
          <a:prstGeom prst="ellipse">
            <a:avLst/>
          </a:prstGeom>
          <a:gradFill>
            <a:gsLst>
              <a:gs pos="0">
                <a:schemeClr val="accent1"/>
              </a:gs>
              <a:gs pos="52999">
                <a:schemeClr val="accent1"/>
              </a:gs>
              <a:gs pos="100000">
                <a:srgbClr val="FFFFFF">
                  <a:alpha val="1568"/>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ntic Slab"/>
              <a:ea typeface="Antic Slab"/>
              <a:cs typeface="Antic Slab"/>
              <a:sym typeface="Antic Slab"/>
            </a:endParaRPr>
          </a:p>
        </p:txBody>
      </p:sp>
      <p:sp>
        <p:nvSpPr>
          <p:cNvPr id="120" name="Google Shape;120;p17"/>
          <p:cNvSpPr/>
          <p:nvPr/>
        </p:nvSpPr>
        <p:spPr>
          <a:xfrm>
            <a:off x="4351550" y="1807188"/>
            <a:ext cx="1262400" cy="1262400"/>
          </a:xfrm>
          <a:prstGeom prst="ellipse">
            <a:avLst/>
          </a:prstGeom>
          <a:gradFill>
            <a:gsLst>
              <a:gs pos="0">
                <a:schemeClr val="accent1"/>
              </a:gs>
              <a:gs pos="52999">
                <a:schemeClr val="accent1"/>
              </a:gs>
              <a:gs pos="100000">
                <a:srgbClr val="FFFFFF">
                  <a:alpha val="1568"/>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ntic Slab"/>
              <a:ea typeface="Antic Slab"/>
              <a:cs typeface="Antic Slab"/>
              <a:sym typeface="Antic Slab"/>
            </a:endParaRPr>
          </a:p>
        </p:txBody>
      </p:sp>
      <p:sp>
        <p:nvSpPr>
          <p:cNvPr id="121" name="Google Shape;121;p17"/>
          <p:cNvSpPr/>
          <p:nvPr/>
        </p:nvSpPr>
        <p:spPr>
          <a:xfrm>
            <a:off x="494625" y="3766163"/>
            <a:ext cx="1262400" cy="1262400"/>
          </a:xfrm>
          <a:prstGeom prst="ellipse">
            <a:avLst/>
          </a:prstGeom>
          <a:gradFill>
            <a:gsLst>
              <a:gs pos="0">
                <a:schemeClr val="accent1"/>
              </a:gs>
              <a:gs pos="52999">
                <a:schemeClr val="accent1"/>
              </a:gs>
              <a:gs pos="100000">
                <a:srgbClr val="FFFFFF">
                  <a:alpha val="1568"/>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ntic Slab"/>
              <a:ea typeface="Antic Slab"/>
              <a:cs typeface="Antic Slab"/>
              <a:sym typeface="Antic Slab"/>
            </a:endParaRPr>
          </a:p>
        </p:txBody>
      </p:sp>
      <p:sp>
        <p:nvSpPr>
          <p:cNvPr id="122" name="Google Shape;122;p17"/>
          <p:cNvSpPr/>
          <p:nvPr/>
        </p:nvSpPr>
        <p:spPr>
          <a:xfrm>
            <a:off x="494625" y="1784963"/>
            <a:ext cx="1262400" cy="1262400"/>
          </a:xfrm>
          <a:prstGeom prst="ellipse">
            <a:avLst/>
          </a:prstGeom>
          <a:gradFill>
            <a:gsLst>
              <a:gs pos="0">
                <a:schemeClr val="accent1"/>
              </a:gs>
              <a:gs pos="52999">
                <a:schemeClr val="accent1"/>
              </a:gs>
              <a:gs pos="100000">
                <a:srgbClr val="FFFFFF">
                  <a:alpha val="1568"/>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ntic Slab"/>
              <a:ea typeface="Antic Slab"/>
              <a:cs typeface="Antic Slab"/>
              <a:sym typeface="Antic Slab"/>
            </a:endParaRPr>
          </a:p>
        </p:txBody>
      </p:sp>
      <p:sp>
        <p:nvSpPr>
          <p:cNvPr id="123" name="Google Shape;123;p17"/>
          <p:cNvSpPr txBox="1">
            <a:spLocks noGrp="1"/>
          </p:cNvSpPr>
          <p:nvPr>
            <p:ph type="title"/>
          </p:nvPr>
        </p:nvSpPr>
        <p:spPr>
          <a:xfrm>
            <a:off x="490775" y="751875"/>
            <a:ext cx="11210400" cy="7635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4000"/>
              <a:buNone/>
            </a:pPr>
            <a:r>
              <a:rPr lang="en"/>
              <a:t>Nội dung</a:t>
            </a:r>
            <a:endParaRPr/>
          </a:p>
        </p:txBody>
      </p:sp>
      <p:sp>
        <p:nvSpPr>
          <p:cNvPr id="124" name="Google Shape;124;p17"/>
          <p:cNvSpPr txBox="1">
            <a:spLocks noGrp="1"/>
          </p:cNvSpPr>
          <p:nvPr>
            <p:ph type="title" idx="4"/>
          </p:nvPr>
        </p:nvSpPr>
        <p:spPr>
          <a:xfrm>
            <a:off x="1330750" y="1997825"/>
            <a:ext cx="3294600" cy="6957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2600"/>
              <a:buNone/>
            </a:pPr>
            <a:r>
              <a:rPr lang="en"/>
              <a:t>Giới thiệu</a:t>
            </a:r>
            <a:endParaRPr/>
          </a:p>
        </p:txBody>
      </p:sp>
      <p:sp>
        <p:nvSpPr>
          <p:cNvPr id="125" name="Google Shape;125;p17"/>
          <p:cNvSpPr txBox="1">
            <a:spLocks noGrp="1"/>
          </p:cNvSpPr>
          <p:nvPr>
            <p:ph type="title" idx="5"/>
          </p:nvPr>
        </p:nvSpPr>
        <p:spPr>
          <a:xfrm>
            <a:off x="5279625" y="2020050"/>
            <a:ext cx="3354300" cy="6957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Clr>
                <a:schemeClr val="dk1"/>
              </a:buClr>
              <a:buSzPts val="6000"/>
              <a:buFont typeface="Arial"/>
              <a:buNone/>
            </a:pPr>
            <a:r>
              <a:rPr lang="en"/>
              <a:t>Cấu trúc file ZIP</a:t>
            </a:r>
            <a:endParaRPr/>
          </a:p>
        </p:txBody>
      </p:sp>
      <p:sp>
        <p:nvSpPr>
          <p:cNvPr id="126" name="Google Shape;126;p17"/>
          <p:cNvSpPr txBox="1">
            <a:spLocks noGrp="1"/>
          </p:cNvSpPr>
          <p:nvPr>
            <p:ph type="title" idx="6"/>
          </p:nvPr>
        </p:nvSpPr>
        <p:spPr>
          <a:xfrm>
            <a:off x="5217300" y="4016384"/>
            <a:ext cx="3294600" cy="6957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2600"/>
              <a:buNone/>
            </a:pPr>
            <a:r>
              <a:rPr lang="en"/>
              <a:t>Thực nghiệm</a:t>
            </a:r>
            <a:endParaRPr/>
          </a:p>
        </p:txBody>
      </p:sp>
      <p:sp>
        <p:nvSpPr>
          <p:cNvPr id="127" name="Google Shape;127;p17"/>
          <p:cNvSpPr txBox="1">
            <a:spLocks noGrp="1"/>
          </p:cNvSpPr>
          <p:nvPr>
            <p:ph type="title" idx="8"/>
          </p:nvPr>
        </p:nvSpPr>
        <p:spPr>
          <a:xfrm>
            <a:off x="1387150" y="4016300"/>
            <a:ext cx="2842200" cy="6957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2600"/>
              <a:buNone/>
            </a:pPr>
            <a:r>
              <a:rPr lang="en"/>
              <a:t>Kỹ thuật phân tích pháp chứng</a:t>
            </a:r>
            <a:endParaRPr/>
          </a:p>
        </p:txBody>
      </p:sp>
      <p:sp>
        <p:nvSpPr>
          <p:cNvPr id="128" name="Google Shape;128;p17"/>
          <p:cNvSpPr/>
          <p:nvPr/>
        </p:nvSpPr>
        <p:spPr>
          <a:xfrm>
            <a:off x="566975" y="2207863"/>
            <a:ext cx="758953" cy="548640"/>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noFill/>
                <a:latin typeface="Calistoga"/>
              </a:rPr>
              <a:t>01</a:t>
            </a:r>
          </a:p>
        </p:txBody>
      </p:sp>
      <p:sp>
        <p:nvSpPr>
          <p:cNvPr id="129" name="Google Shape;129;p17"/>
          <p:cNvSpPr/>
          <p:nvPr/>
        </p:nvSpPr>
        <p:spPr>
          <a:xfrm>
            <a:off x="4447525" y="2230088"/>
            <a:ext cx="832105" cy="576061"/>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noFill/>
                <a:latin typeface="Calistoga"/>
              </a:rPr>
              <a:t>02</a:t>
            </a:r>
          </a:p>
        </p:txBody>
      </p:sp>
      <p:sp>
        <p:nvSpPr>
          <p:cNvPr id="130" name="Google Shape;130;p17"/>
          <p:cNvSpPr/>
          <p:nvPr/>
        </p:nvSpPr>
        <p:spPr>
          <a:xfrm>
            <a:off x="566975" y="4162499"/>
            <a:ext cx="822961" cy="549651"/>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noFill/>
                <a:latin typeface="Calistoga"/>
              </a:rPr>
              <a:t>04</a:t>
            </a:r>
          </a:p>
        </p:txBody>
      </p:sp>
      <p:sp>
        <p:nvSpPr>
          <p:cNvPr id="131" name="Google Shape;131;p17"/>
          <p:cNvSpPr/>
          <p:nvPr/>
        </p:nvSpPr>
        <p:spPr>
          <a:xfrm>
            <a:off x="4429400" y="4165138"/>
            <a:ext cx="832104" cy="588823"/>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noFill/>
                <a:latin typeface="Calistoga"/>
              </a:rPr>
              <a:t>05</a:t>
            </a:r>
          </a:p>
        </p:txBody>
      </p:sp>
      <p:sp>
        <p:nvSpPr>
          <p:cNvPr id="132" name="Google Shape;132;p17"/>
          <p:cNvSpPr/>
          <p:nvPr/>
        </p:nvSpPr>
        <p:spPr>
          <a:xfrm>
            <a:off x="8033600" y="3788388"/>
            <a:ext cx="1262400" cy="1262400"/>
          </a:xfrm>
          <a:prstGeom prst="ellipse">
            <a:avLst/>
          </a:prstGeom>
          <a:gradFill>
            <a:gsLst>
              <a:gs pos="0">
                <a:schemeClr val="accent1"/>
              </a:gs>
              <a:gs pos="52999">
                <a:schemeClr val="accent1"/>
              </a:gs>
              <a:gs pos="100000">
                <a:srgbClr val="FFFFFF">
                  <a:alpha val="1568"/>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ntic Slab"/>
              <a:ea typeface="Antic Slab"/>
              <a:cs typeface="Antic Slab"/>
              <a:sym typeface="Antic Slab"/>
            </a:endParaRPr>
          </a:p>
        </p:txBody>
      </p:sp>
      <p:sp>
        <p:nvSpPr>
          <p:cNvPr id="133" name="Google Shape;133;p17"/>
          <p:cNvSpPr/>
          <p:nvPr/>
        </p:nvSpPr>
        <p:spPr>
          <a:xfrm>
            <a:off x="8033600" y="1807188"/>
            <a:ext cx="1262400" cy="1262400"/>
          </a:xfrm>
          <a:prstGeom prst="ellipse">
            <a:avLst/>
          </a:prstGeom>
          <a:gradFill>
            <a:gsLst>
              <a:gs pos="0">
                <a:schemeClr val="accent1"/>
              </a:gs>
              <a:gs pos="52999">
                <a:schemeClr val="accent1"/>
              </a:gs>
              <a:gs pos="100000">
                <a:srgbClr val="FFFFFF">
                  <a:alpha val="1568"/>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ntic Slab"/>
              <a:ea typeface="Antic Slab"/>
              <a:cs typeface="Antic Slab"/>
              <a:sym typeface="Antic Slab"/>
            </a:endParaRPr>
          </a:p>
        </p:txBody>
      </p:sp>
      <p:sp>
        <p:nvSpPr>
          <p:cNvPr id="134" name="Google Shape;134;p17"/>
          <p:cNvSpPr txBox="1">
            <a:spLocks noGrp="1"/>
          </p:cNvSpPr>
          <p:nvPr>
            <p:ph type="title" idx="5"/>
          </p:nvPr>
        </p:nvSpPr>
        <p:spPr>
          <a:xfrm>
            <a:off x="9021500" y="2020050"/>
            <a:ext cx="3294600" cy="6957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2600"/>
              <a:buNone/>
            </a:pPr>
            <a:r>
              <a:rPr lang="en"/>
              <a:t>Nhận dạng tệp zip</a:t>
            </a:r>
            <a:endParaRPr/>
          </a:p>
        </p:txBody>
      </p:sp>
      <p:sp>
        <p:nvSpPr>
          <p:cNvPr id="135" name="Google Shape;135;p17"/>
          <p:cNvSpPr txBox="1">
            <a:spLocks noGrp="1"/>
          </p:cNvSpPr>
          <p:nvPr>
            <p:ph type="title" idx="6"/>
          </p:nvPr>
        </p:nvSpPr>
        <p:spPr>
          <a:xfrm>
            <a:off x="9021475" y="4038609"/>
            <a:ext cx="3294600" cy="6957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2600"/>
              <a:buNone/>
            </a:pPr>
            <a:r>
              <a:rPr lang="en"/>
              <a:t>Kết luân và hướng phát triển</a:t>
            </a:r>
            <a:endParaRPr/>
          </a:p>
        </p:txBody>
      </p:sp>
      <p:sp>
        <p:nvSpPr>
          <p:cNvPr id="136" name="Google Shape;136;p17"/>
          <p:cNvSpPr/>
          <p:nvPr/>
        </p:nvSpPr>
        <p:spPr>
          <a:xfrm>
            <a:off x="8129575" y="2230088"/>
            <a:ext cx="832103" cy="574461"/>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noFill/>
                <a:latin typeface="Calistoga"/>
              </a:rPr>
              <a:t>03</a:t>
            </a:r>
          </a:p>
        </p:txBody>
      </p:sp>
      <p:sp>
        <p:nvSpPr>
          <p:cNvPr id="137" name="Google Shape;137;p17"/>
          <p:cNvSpPr/>
          <p:nvPr/>
        </p:nvSpPr>
        <p:spPr>
          <a:xfrm>
            <a:off x="8097250" y="4173113"/>
            <a:ext cx="832104" cy="572865"/>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noFill/>
                <a:latin typeface="Calistoga"/>
              </a:rPr>
              <a:t>06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5"/>
          <p:cNvSpPr txBox="1">
            <a:spLocks noGrp="1"/>
          </p:cNvSpPr>
          <p:nvPr>
            <p:ph type="title"/>
          </p:nvPr>
        </p:nvSpPr>
        <p:spPr>
          <a:xfrm>
            <a:off x="543900" y="492975"/>
            <a:ext cx="11104200" cy="12921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3000"/>
              <a:t>Thí nghiệm bổ sung về các thay đổi trong một tệp tin ZIP cụ thể</a:t>
            </a:r>
            <a:endParaRPr sz="3000"/>
          </a:p>
        </p:txBody>
      </p:sp>
      <p:pic>
        <p:nvPicPr>
          <p:cNvPr id="275" name="Google Shape;275;p35"/>
          <p:cNvPicPr preferRelativeResize="0"/>
          <p:nvPr/>
        </p:nvPicPr>
        <p:blipFill>
          <a:blip r:embed="rId3">
            <a:alphaModFix/>
          </a:blip>
          <a:stretch>
            <a:fillRect/>
          </a:stretch>
        </p:blipFill>
        <p:spPr>
          <a:xfrm>
            <a:off x="866775" y="2985275"/>
            <a:ext cx="10458450" cy="3352800"/>
          </a:xfrm>
          <a:prstGeom prst="rect">
            <a:avLst/>
          </a:prstGeom>
          <a:noFill/>
          <a:ln>
            <a:noFill/>
          </a:ln>
        </p:spPr>
      </p:pic>
      <p:sp>
        <p:nvSpPr>
          <p:cNvPr id="276" name="Google Shape;276;p35"/>
          <p:cNvSpPr txBox="1"/>
          <p:nvPr/>
        </p:nvSpPr>
        <p:spPr>
          <a:xfrm>
            <a:off x="543900" y="1556875"/>
            <a:ext cx="11104200" cy="135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dk1"/>
                </a:solidFill>
                <a:latin typeface="Nunito"/>
                <a:ea typeface="Nunito"/>
                <a:cs typeface="Nunito"/>
                <a:sym typeface="Nunito"/>
              </a:rPr>
              <a:t>Phát hiện sửa đổi: Khi tệp ZIP được sửa đổi (thêm, xóa hoặc thay đổi), dấu vân tay tệp sẽ phản ánh các đặc điểm của ứng dụng được sử dụng để sửa đổi.</a:t>
            </a:r>
            <a:endParaRPr sz="1900">
              <a:solidFill>
                <a:schemeClr val="dk1"/>
              </a:solidFill>
              <a:latin typeface="Nunito"/>
              <a:ea typeface="Nunito"/>
              <a:cs typeface="Nunito"/>
              <a:sym typeface="Nunito"/>
            </a:endParaRPr>
          </a:p>
          <a:p>
            <a:pPr marL="0" lvl="0" indent="0" algn="l" rtl="0">
              <a:spcBef>
                <a:spcPts val="0"/>
              </a:spcBef>
              <a:spcAft>
                <a:spcPts val="0"/>
              </a:spcAft>
              <a:buNone/>
            </a:pPr>
            <a:r>
              <a:rPr lang="en" sz="1900">
                <a:solidFill>
                  <a:schemeClr val="dk1"/>
                </a:solidFill>
                <a:latin typeface="Nunito"/>
                <a:ea typeface="Nunito"/>
                <a:cs typeface="Nunito"/>
                <a:sym typeface="Nunito"/>
              </a:rPr>
              <a:t>Nhiều dấu vân tay: Một tệp ZIP có thể chứa dấu vân tay từ nhiều hệ thống nếu tệp đó đã được sửa đổi trong các môi trường khác nhau.</a:t>
            </a:r>
            <a:endParaRPr sz="1900">
              <a:solidFill>
                <a:schemeClr val="dk1"/>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6"/>
          <p:cNvSpPr txBox="1">
            <a:spLocks noGrp="1"/>
          </p:cNvSpPr>
          <p:nvPr>
            <p:ph type="title"/>
          </p:nvPr>
        </p:nvSpPr>
        <p:spPr>
          <a:xfrm>
            <a:off x="543900" y="517050"/>
            <a:ext cx="11104200" cy="12756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3000"/>
              <a:t>Các khác biệt trong kết quả giải nén tệp ZIP</a:t>
            </a:r>
            <a:endParaRPr sz="3000"/>
          </a:p>
        </p:txBody>
      </p:sp>
      <p:sp>
        <p:nvSpPr>
          <p:cNvPr id="282" name="Google Shape;282;p36"/>
          <p:cNvSpPr txBox="1"/>
          <p:nvPr/>
        </p:nvSpPr>
        <p:spPr>
          <a:xfrm>
            <a:off x="543900" y="1602150"/>
            <a:ext cx="11104200" cy="10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Nunito"/>
                <a:ea typeface="Nunito"/>
                <a:cs typeface="Nunito"/>
                <a:sym typeface="Nunito"/>
              </a:rPr>
              <a:t>- Các tệp ZIP có dấu vân tay khác nhau tùy theo hệ điều hành hoặc ứng dụng sử dụng. </a:t>
            </a:r>
            <a:endParaRPr sz="1900">
              <a:latin typeface="Nunito"/>
              <a:ea typeface="Nunito"/>
              <a:cs typeface="Nunito"/>
              <a:sym typeface="Nunito"/>
            </a:endParaRPr>
          </a:p>
          <a:p>
            <a:pPr marL="0" lvl="0" indent="0" algn="l" rtl="0">
              <a:spcBef>
                <a:spcPts val="0"/>
              </a:spcBef>
              <a:spcAft>
                <a:spcPts val="0"/>
              </a:spcAft>
              <a:buNone/>
            </a:pPr>
            <a:r>
              <a:rPr lang="en" sz="1900">
                <a:latin typeface="Nunito"/>
                <a:ea typeface="Nunito"/>
                <a:cs typeface="Nunito"/>
                <a:sym typeface="Nunito"/>
              </a:rPr>
              <a:t>- Khi giải nén cùng một tệp ZIP, thông tin về thời gian (thời gian sửa đổi, truy cập, và thời gian sửa đổi mục nhập MFT) của tệp được giải nén cũng có thể khác nhau.</a:t>
            </a:r>
            <a:endParaRPr sz="1900">
              <a:latin typeface="Nunito"/>
              <a:ea typeface="Nunito"/>
              <a:cs typeface="Nunito"/>
              <a:sym typeface="Nunito"/>
            </a:endParaRPr>
          </a:p>
        </p:txBody>
      </p:sp>
      <p:pic>
        <p:nvPicPr>
          <p:cNvPr id="283" name="Google Shape;283;p36"/>
          <p:cNvPicPr preferRelativeResize="0"/>
          <p:nvPr/>
        </p:nvPicPr>
        <p:blipFill>
          <a:blip r:embed="rId3">
            <a:alphaModFix/>
          </a:blip>
          <a:stretch>
            <a:fillRect/>
          </a:stretch>
        </p:blipFill>
        <p:spPr>
          <a:xfrm>
            <a:off x="543900" y="2811575"/>
            <a:ext cx="11104200" cy="388080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7"/>
          <p:cNvSpPr/>
          <p:nvPr/>
        </p:nvSpPr>
        <p:spPr>
          <a:xfrm>
            <a:off x="5136038" y="1103532"/>
            <a:ext cx="2010900" cy="2010600"/>
          </a:xfrm>
          <a:prstGeom prst="ellipse">
            <a:avLst/>
          </a:prstGeom>
          <a:gradFill>
            <a:gsLst>
              <a:gs pos="0">
                <a:schemeClr val="accent1"/>
              </a:gs>
              <a:gs pos="52999">
                <a:schemeClr val="accent1"/>
              </a:gs>
              <a:gs pos="100000">
                <a:srgbClr val="FFFFFF">
                  <a:alpha val="1568"/>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ntic Slab"/>
              <a:ea typeface="Antic Slab"/>
              <a:cs typeface="Antic Slab"/>
              <a:sym typeface="Antic Slab"/>
            </a:endParaRPr>
          </a:p>
        </p:txBody>
      </p:sp>
      <p:sp>
        <p:nvSpPr>
          <p:cNvPr id="289" name="Google Shape;289;p37"/>
          <p:cNvSpPr txBox="1">
            <a:spLocks noGrp="1"/>
          </p:cNvSpPr>
          <p:nvPr>
            <p:ph type="title"/>
          </p:nvPr>
        </p:nvSpPr>
        <p:spPr>
          <a:xfrm>
            <a:off x="589400" y="3373900"/>
            <a:ext cx="11104200" cy="12756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SzPts val="6000"/>
              <a:buNone/>
            </a:pPr>
            <a:r>
              <a:rPr lang="en"/>
              <a:t>Thực nghiệm</a:t>
            </a:r>
            <a:endParaRPr/>
          </a:p>
        </p:txBody>
      </p:sp>
      <p:sp>
        <p:nvSpPr>
          <p:cNvPr id="290" name="Google Shape;290;p37"/>
          <p:cNvSpPr/>
          <p:nvPr/>
        </p:nvSpPr>
        <p:spPr>
          <a:xfrm>
            <a:off x="5225800" y="1403075"/>
            <a:ext cx="1831399" cy="1411500"/>
          </a:xfrm>
          <a:prstGeom prst="rect">
            <a:avLst/>
          </a:prstGeom>
        </p:spPr>
        <p:txBody>
          <a:bodyPr>
            <a:prstTxWarp prst="textPlain">
              <a:avLst/>
            </a:prstTxWarp>
          </a:bodyPr>
          <a:lstStyle/>
          <a:p>
            <a:pPr lvl="0" algn="ctr"/>
            <a:r>
              <a:rPr b="1" i="0">
                <a:ln w="28575" cap="flat" cmpd="sng">
                  <a:solidFill>
                    <a:schemeClr val="dk1"/>
                  </a:solidFill>
                  <a:prstDash val="solid"/>
                  <a:round/>
                  <a:headEnd type="none" w="sm" len="sm"/>
                  <a:tailEnd type="none" w="sm" len="sm"/>
                </a:ln>
                <a:noFill/>
                <a:latin typeface="Calistoga"/>
              </a:rPr>
              <a:t>05</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8"/>
          <p:cNvSpPr/>
          <p:nvPr/>
        </p:nvSpPr>
        <p:spPr>
          <a:xfrm>
            <a:off x="745650" y="392848"/>
            <a:ext cx="1158600" cy="1015200"/>
          </a:xfrm>
          <a:prstGeom prst="ellipse">
            <a:avLst/>
          </a:prstGeom>
          <a:gradFill>
            <a:gsLst>
              <a:gs pos="0">
                <a:schemeClr val="accent1"/>
              </a:gs>
              <a:gs pos="52999">
                <a:schemeClr val="accent1"/>
              </a:gs>
              <a:gs pos="100000">
                <a:srgbClr val="FFFFFF">
                  <a:alpha val="1568"/>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ntic Slab"/>
              <a:ea typeface="Antic Slab"/>
              <a:cs typeface="Antic Slab"/>
              <a:sym typeface="Antic Slab"/>
            </a:endParaRPr>
          </a:p>
        </p:txBody>
      </p:sp>
      <p:sp>
        <p:nvSpPr>
          <p:cNvPr id="296" name="Google Shape;296;p38"/>
          <p:cNvSpPr txBox="1">
            <a:spLocks noGrp="1"/>
          </p:cNvSpPr>
          <p:nvPr>
            <p:ph type="title" idx="4294967295"/>
          </p:nvPr>
        </p:nvSpPr>
        <p:spPr>
          <a:xfrm>
            <a:off x="1651025" y="673200"/>
            <a:ext cx="6989400" cy="5595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2600"/>
              <a:buNone/>
            </a:pPr>
            <a:r>
              <a:rPr lang="en"/>
              <a:t>Thực nghiệm</a:t>
            </a:r>
            <a:endParaRPr/>
          </a:p>
        </p:txBody>
      </p:sp>
      <p:sp>
        <p:nvSpPr>
          <p:cNvPr id="297" name="Google Shape;297;p38"/>
          <p:cNvSpPr/>
          <p:nvPr/>
        </p:nvSpPr>
        <p:spPr>
          <a:xfrm>
            <a:off x="812055" y="732962"/>
            <a:ext cx="804240" cy="452270"/>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noFill/>
                <a:latin typeface="Calistoga"/>
              </a:rPr>
              <a:t>05</a:t>
            </a:r>
          </a:p>
        </p:txBody>
      </p:sp>
      <p:sp>
        <p:nvSpPr>
          <p:cNvPr id="298" name="Google Shape;298;p38"/>
          <p:cNvSpPr txBox="1">
            <a:spLocks noGrp="1"/>
          </p:cNvSpPr>
          <p:nvPr>
            <p:ph type="body" idx="1"/>
          </p:nvPr>
        </p:nvSpPr>
        <p:spPr>
          <a:xfrm>
            <a:off x="898350" y="1526675"/>
            <a:ext cx="9974400" cy="4029600"/>
          </a:xfrm>
          <a:prstGeom prst="rect">
            <a:avLst/>
          </a:prstGeom>
          <a:noFill/>
          <a:ln>
            <a:noFill/>
          </a:ln>
        </p:spPr>
        <p:txBody>
          <a:bodyPr spcFirstLastPara="1" wrap="square" lIns="121900" tIns="121900" rIns="121900" bIns="121900" anchor="t" anchorCtr="0">
            <a:noAutofit/>
          </a:bodyPr>
          <a:lstStyle/>
          <a:p>
            <a:pPr marL="457200" lvl="0" indent="-387350" algn="l" rtl="0">
              <a:lnSpc>
                <a:spcPct val="115000"/>
              </a:lnSpc>
              <a:spcBef>
                <a:spcPts val="0"/>
              </a:spcBef>
              <a:spcAft>
                <a:spcPts val="0"/>
              </a:spcAft>
              <a:buSzPts val="2500"/>
              <a:buFont typeface="Nunito"/>
              <a:buAutoNum type="arabicPeriod"/>
            </a:pPr>
            <a:r>
              <a:rPr lang="en" sz="2500">
                <a:latin typeface="Nunito"/>
                <a:ea typeface="Nunito"/>
                <a:cs typeface="Nunito"/>
                <a:sym typeface="Nunito"/>
              </a:rPr>
              <a:t>Công cụ: </a:t>
            </a:r>
            <a:r>
              <a:rPr lang="en" sz="2500" b="0">
                <a:latin typeface="Nunito Medium"/>
                <a:ea typeface="Nunito Medium"/>
                <a:cs typeface="Nunito Medium"/>
                <a:sym typeface="Nunito Medium"/>
              </a:rPr>
              <a:t>zipdetails, FTK Imager</a:t>
            </a:r>
            <a:endParaRPr sz="2500" b="0">
              <a:latin typeface="Nunito Medium"/>
              <a:ea typeface="Nunito Medium"/>
              <a:cs typeface="Nunito Medium"/>
              <a:sym typeface="Nunito Medium"/>
            </a:endParaRPr>
          </a:p>
          <a:p>
            <a:pPr marL="457200" lvl="0" indent="-387350" algn="l" rtl="0">
              <a:lnSpc>
                <a:spcPct val="115000"/>
              </a:lnSpc>
              <a:spcBef>
                <a:spcPts val="0"/>
              </a:spcBef>
              <a:spcAft>
                <a:spcPts val="0"/>
              </a:spcAft>
              <a:buSzPts val="2500"/>
              <a:buFont typeface="Nunito"/>
              <a:buAutoNum type="arabicPeriod"/>
            </a:pPr>
            <a:r>
              <a:rPr lang="en" sz="2500">
                <a:latin typeface="Nunito"/>
                <a:ea typeface="Nunito"/>
                <a:cs typeface="Nunito"/>
                <a:sym typeface="Nunito"/>
              </a:rPr>
              <a:t>Hệ điều hành: </a:t>
            </a:r>
            <a:r>
              <a:rPr lang="en" sz="2500" b="0">
                <a:latin typeface="Nunito Medium"/>
                <a:ea typeface="Nunito Medium"/>
                <a:cs typeface="Nunito Medium"/>
                <a:sym typeface="Nunito Medium"/>
              </a:rPr>
              <a:t>Ubuntu (zipdetails), Windows (FTK Imager)</a:t>
            </a:r>
            <a:endParaRPr sz="2500" b="0">
              <a:latin typeface="Nunito Medium"/>
              <a:ea typeface="Nunito Medium"/>
              <a:cs typeface="Nunito Medium"/>
              <a:sym typeface="Nunito Medium"/>
            </a:endParaRPr>
          </a:p>
          <a:p>
            <a:pPr marL="457200" lvl="0" indent="-387350" algn="l" rtl="0">
              <a:lnSpc>
                <a:spcPct val="115000"/>
              </a:lnSpc>
              <a:spcBef>
                <a:spcPts val="0"/>
              </a:spcBef>
              <a:spcAft>
                <a:spcPts val="0"/>
              </a:spcAft>
              <a:buSzPts val="2500"/>
              <a:buFont typeface="Nunito"/>
              <a:buAutoNum type="arabicPeriod"/>
            </a:pPr>
            <a:r>
              <a:rPr lang="en" sz="2500">
                <a:latin typeface="Nunito"/>
                <a:ea typeface="Nunito"/>
                <a:cs typeface="Nunito"/>
                <a:sym typeface="Nunito"/>
              </a:rPr>
              <a:t>Dataset: </a:t>
            </a:r>
            <a:r>
              <a:rPr lang="en" sz="2500" b="0" u="sng">
                <a:solidFill>
                  <a:schemeClr val="hlink"/>
                </a:solidFill>
                <a:latin typeface="Nunito Medium"/>
                <a:ea typeface="Nunito Medium"/>
                <a:cs typeface="Nunito Medium"/>
                <a:sym typeface="Nunito Medium"/>
                <a:hlinkClick r:id="rId3"/>
              </a:rPr>
              <a:t>https://github.com/pmqs/zipdetails/tree/main/t/files</a:t>
            </a:r>
            <a:endParaRPr sz="2500" b="0">
              <a:latin typeface="Nunito Medium"/>
              <a:ea typeface="Nunito Medium"/>
              <a:cs typeface="Nunito Medium"/>
              <a:sym typeface="Nunito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9"/>
          <p:cNvSpPr/>
          <p:nvPr/>
        </p:nvSpPr>
        <p:spPr>
          <a:xfrm>
            <a:off x="745650" y="392848"/>
            <a:ext cx="1158600" cy="1015200"/>
          </a:xfrm>
          <a:prstGeom prst="ellipse">
            <a:avLst/>
          </a:prstGeom>
          <a:gradFill>
            <a:gsLst>
              <a:gs pos="0">
                <a:schemeClr val="accent1"/>
              </a:gs>
              <a:gs pos="52999">
                <a:schemeClr val="accent1"/>
              </a:gs>
              <a:gs pos="100000">
                <a:srgbClr val="FFFFFF">
                  <a:alpha val="1568"/>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ntic Slab"/>
              <a:ea typeface="Antic Slab"/>
              <a:cs typeface="Antic Slab"/>
              <a:sym typeface="Antic Slab"/>
            </a:endParaRPr>
          </a:p>
        </p:txBody>
      </p:sp>
      <p:sp>
        <p:nvSpPr>
          <p:cNvPr id="304" name="Google Shape;304;p39"/>
          <p:cNvSpPr txBox="1">
            <a:spLocks noGrp="1"/>
          </p:cNvSpPr>
          <p:nvPr>
            <p:ph type="title" idx="4294967295"/>
          </p:nvPr>
        </p:nvSpPr>
        <p:spPr>
          <a:xfrm>
            <a:off x="1651025" y="673200"/>
            <a:ext cx="6989400" cy="5595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2600"/>
              <a:buNone/>
            </a:pPr>
            <a:r>
              <a:rPr lang="en"/>
              <a:t>Thực nghiệm</a:t>
            </a:r>
            <a:endParaRPr/>
          </a:p>
        </p:txBody>
      </p:sp>
      <p:sp>
        <p:nvSpPr>
          <p:cNvPr id="305" name="Google Shape;305;p39"/>
          <p:cNvSpPr/>
          <p:nvPr/>
        </p:nvSpPr>
        <p:spPr>
          <a:xfrm>
            <a:off x="812055" y="732962"/>
            <a:ext cx="804240" cy="452270"/>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noFill/>
                <a:latin typeface="Calistoga"/>
              </a:rPr>
              <a:t>05</a:t>
            </a:r>
          </a:p>
        </p:txBody>
      </p:sp>
      <p:pic>
        <p:nvPicPr>
          <p:cNvPr id="306" name="Google Shape;306;p39"/>
          <p:cNvPicPr preferRelativeResize="0"/>
          <p:nvPr/>
        </p:nvPicPr>
        <p:blipFill>
          <a:blip r:embed="rId3">
            <a:alphaModFix/>
          </a:blip>
          <a:stretch>
            <a:fillRect/>
          </a:stretch>
        </p:blipFill>
        <p:spPr>
          <a:xfrm>
            <a:off x="5735295" y="0"/>
            <a:ext cx="5961887" cy="68579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0"/>
          <p:cNvSpPr/>
          <p:nvPr/>
        </p:nvSpPr>
        <p:spPr>
          <a:xfrm>
            <a:off x="745650" y="392848"/>
            <a:ext cx="1158600" cy="1015200"/>
          </a:xfrm>
          <a:prstGeom prst="ellipse">
            <a:avLst/>
          </a:prstGeom>
          <a:gradFill>
            <a:gsLst>
              <a:gs pos="0">
                <a:schemeClr val="accent1"/>
              </a:gs>
              <a:gs pos="52999">
                <a:schemeClr val="accent1"/>
              </a:gs>
              <a:gs pos="100000">
                <a:srgbClr val="FFFFFF">
                  <a:alpha val="1568"/>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ntic Slab"/>
              <a:ea typeface="Antic Slab"/>
              <a:cs typeface="Antic Slab"/>
              <a:sym typeface="Antic Slab"/>
            </a:endParaRPr>
          </a:p>
        </p:txBody>
      </p:sp>
      <p:sp>
        <p:nvSpPr>
          <p:cNvPr id="312" name="Google Shape;312;p40"/>
          <p:cNvSpPr txBox="1">
            <a:spLocks noGrp="1"/>
          </p:cNvSpPr>
          <p:nvPr>
            <p:ph type="title" idx="4294967295"/>
          </p:nvPr>
        </p:nvSpPr>
        <p:spPr>
          <a:xfrm>
            <a:off x="1651025" y="673200"/>
            <a:ext cx="6989400" cy="5595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2600"/>
              <a:buNone/>
            </a:pPr>
            <a:r>
              <a:rPr lang="en"/>
              <a:t>Thực nghiệm</a:t>
            </a:r>
            <a:endParaRPr/>
          </a:p>
        </p:txBody>
      </p:sp>
      <p:sp>
        <p:nvSpPr>
          <p:cNvPr id="313" name="Google Shape;313;p40"/>
          <p:cNvSpPr/>
          <p:nvPr/>
        </p:nvSpPr>
        <p:spPr>
          <a:xfrm>
            <a:off x="812055" y="732962"/>
            <a:ext cx="804240" cy="452270"/>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noFill/>
                <a:latin typeface="Calistoga"/>
              </a:rPr>
              <a:t>05</a:t>
            </a:r>
          </a:p>
        </p:txBody>
      </p:sp>
      <p:pic>
        <p:nvPicPr>
          <p:cNvPr id="314" name="Google Shape;314;p40"/>
          <p:cNvPicPr preferRelativeResize="0"/>
          <p:nvPr/>
        </p:nvPicPr>
        <p:blipFill>
          <a:blip r:embed="rId3">
            <a:alphaModFix/>
          </a:blip>
          <a:stretch>
            <a:fillRect/>
          </a:stretch>
        </p:blipFill>
        <p:spPr>
          <a:xfrm>
            <a:off x="5726951" y="0"/>
            <a:ext cx="5960174" cy="6858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p:nvPr/>
        </p:nvSpPr>
        <p:spPr>
          <a:xfrm>
            <a:off x="745650" y="392848"/>
            <a:ext cx="1158600" cy="1015200"/>
          </a:xfrm>
          <a:prstGeom prst="ellipse">
            <a:avLst/>
          </a:prstGeom>
          <a:gradFill>
            <a:gsLst>
              <a:gs pos="0">
                <a:schemeClr val="accent1"/>
              </a:gs>
              <a:gs pos="52999">
                <a:schemeClr val="accent1"/>
              </a:gs>
              <a:gs pos="100000">
                <a:srgbClr val="FFFFFF">
                  <a:alpha val="1568"/>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ntic Slab"/>
              <a:ea typeface="Antic Slab"/>
              <a:cs typeface="Antic Slab"/>
              <a:sym typeface="Antic Slab"/>
            </a:endParaRPr>
          </a:p>
        </p:txBody>
      </p:sp>
      <p:sp>
        <p:nvSpPr>
          <p:cNvPr id="320" name="Google Shape;320;p41"/>
          <p:cNvSpPr txBox="1">
            <a:spLocks noGrp="1"/>
          </p:cNvSpPr>
          <p:nvPr>
            <p:ph type="title" idx="4294967295"/>
          </p:nvPr>
        </p:nvSpPr>
        <p:spPr>
          <a:xfrm>
            <a:off x="1651025" y="673200"/>
            <a:ext cx="6989400" cy="5595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2600"/>
              <a:buNone/>
            </a:pPr>
            <a:r>
              <a:rPr lang="en"/>
              <a:t>Thực nghiệm</a:t>
            </a:r>
            <a:endParaRPr/>
          </a:p>
        </p:txBody>
      </p:sp>
      <p:sp>
        <p:nvSpPr>
          <p:cNvPr id="321" name="Google Shape;321;p41"/>
          <p:cNvSpPr/>
          <p:nvPr/>
        </p:nvSpPr>
        <p:spPr>
          <a:xfrm>
            <a:off x="812055" y="732962"/>
            <a:ext cx="804240" cy="452270"/>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noFill/>
                <a:latin typeface="Calistoga"/>
              </a:rPr>
              <a:t>05</a:t>
            </a:r>
          </a:p>
        </p:txBody>
      </p:sp>
      <p:pic>
        <p:nvPicPr>
          <p:cNvPr id="322" name="Google Shape;322;p41"/>
          <p:cNvPicPr preferRelativeResize="0"/>
          <p:nvPr/>
        </p:nvPicPr>
        <p:blipFill>
          <a:blip r:embed="rId3">
            <a:alphaModFix/>
          </a:blip>
          <a:stretch>
            <a:fillRect/>
          </a:stretch>
        </p:blipFill>
        <p:spPr>
          <a:xfrm>
            <a:off x="1704225" y="1579200"/>
            <a:ext cx="8783550" cy="49638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2"/>
          <p:cNvSpPr/>
          <p:nvPr/>
        </p:nvSpPr>
        <p:spPr>
          <a:xfrm>
            <a:off x="745650" y="392848"/>
            <a:ext cx="1158600" cy="1015200"/>
          </a:xfrm>
          <a:prstGeom prst="ellipse">
            <a:avLst/>
          </a:prstGeom>
          <a:gradFill>
            <a:gsLst>
              <a:gs pos="0">
                <a:schemeClr val="accent1"/>
              </a:gs>
              <a:gs pos="52999">
                <a:schemeClr val="accent1"/>
              </a:gs>
              <a:gs pos="100000">
                <a:srgbClr val="FFFFFF">
                  <a:alpha val="1568"/>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ntic Slab"/>
              <a:ea typeface="Antic Slab"/>
              <a:cs typeface="Antic Slab"/>
              <a:sym typeface="Antic Slab"/>
            </a:endParaRPr>
          </a:p>
        </p:txBody>
      </p:sp>
      <p:sp>
        <p:nvSpPr>
          <p:cNvPr id="328" name="Google Shape;328;p42"/>
          <p:cNvSpPr txBox="1">
            <a:spLocks noGrp="1"/>
          </p:cNvSpPr>
          <p:nvPr>
            <p:ph type="title" idx="4294967295"/>
          </p:nvPr>
        </p:nvSpPr>
        <p:spPr>
          <a:xfrm>
            <a:off x="1651025" y="673200"/>
            <a:ext cx="6989400" cy="5595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2600"/>
              <a:buNone/>
            </a:pPr>
            <a:r>
              <a:rPr lang="en"/>
              <a:t>Thực nghiệm</a:t>
            </a:r>
            <a:endParaRPr/>
          </a:p>
        </p:txBody>
      </p:sp>
      <p:sp>
        <p:nvSpPr>
          <p:cNvPr id="329" name="Google Shape;329;p42"/>
          <p:cNvSpPr/>
          <p:nvPr/>
        </p:nvSpPr>
        <p:spPr>
          <a:xfrm>
            <a:off x="812055" y="732962"/>
            <a:ext cx="804240" cy="452270"/>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noFill/>
                <a:latin typeface="Calistoga"/>
              </a:rPr>
              <a:t>05</a:t>
            </a:r>
          </a:p>
        </p:txBody>
      </p:sp>
      <p:pic>
        <p:nvPicPr>
          <p:cNvPr id="330" name="Google Shape;330;p42"/>
          <p:cNvPicPr preferRelativeResize="0"/>
          <p:nvPr/>
        </p:nvPicPr>
        <p:blipFill>
          <a:blip r:embed="rId3">
            <a:alphaModFix/>
          </a:blip>
          <a:stretch>
            <a:fillRect/>
          </a:stretch>
        </p:blipFill>
        <p:spPr>
          <a:xfrm>
            <a:off x="6596551" y="0"/>
            <a:ext cx="5036101" cy="68580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3"/>
          <p:cNvSpPr/>
          <p:nvPr/>
        </p:nvSpPr>
        <p:spPr>
          <a:xfrm>
            <a:off x="745650" y="392848"/>
            <a:ext cx="1158600" cy="1015200"/>
          </a:xfrm>
          <a:prstGeom prst="ellipse">
            <a:avLst/>
          </a:prstGeom>
          <a:gradFill>
            <a:gsLst>
              <a:gs pos="0">
                <a:schemeClr val="accent1"/>
              </a:gs>
              <a:gs pos="52999">
                <a:schemeClr val="accent1"/>
              </a:gs>
              <a:gs pos="100000">
                <a:srgbClr val="FFFFFF">
                  <a:alpha val="1568"/>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ntic Slab"/>
              <a:ea typeface="Antic Slab"/>
              <a:cs typeface="Antic Slab"/>
              <a:sym typeface="Antic Slab"/>
            </a:endParaRPr>
          </a:p>
        </p:txBody>
      </p:sp>
      <p:sp>
        <p:nvSpPr>
          <p:cNvPr id="336" name="Google Shape;336;p43"/>
          <p:cNvSpPr txBox="1">
            <a:spLocks noGrp="1"/>
          </p:cNvSpPr>
          <p:nvPr>
            <p:ph type="title" idx="4294967295"/>
          </p:nvPr>
        </p:nvSpPr>
        <p:spPr>
          <a:xfrm>
            <a:off x="1651025" y="673200"/>
            <a:ext cx="6989400" cy="5595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2600"/>
              <a:buNone/>
            </a:pPr>
            <a:r>
              <a:rPr lang="en"/>
              <a:t>Thực nghiệm</a:t>
            </a:r>
            <a:endParaRPr/>
          </a:p>
        </p:txBody>
      </p:sp>
      <p:sp>
        <p:nvSpPr>
          <p:cNvPr id="337" name="Google Shape;337;p43"/>
          <p:cNvSpPr/>
          <p:nvPr/>
        </p:nvSpPr>
        <p:spPr>
          <a:xfrm>
            <a:off x="812055" y="732962"/>
            <a:ext cx="804240" cy="452270"/>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noFill/>
                <a:latin typeface="Calistoga"/>
              </a:rPr>
              <a:t>05</a:t>
            </a:r>
          </a:p>
        </p:txBody>
      </p:sp>
      <p:pic>
        <p:nvPicPr>
          <p:cNvPr id="338" name="Google Shape;338;p43"/>
          <p:cNvPicPr preferRelativeResize="0"/>
          <p:nvPr/>
        </p:nvPicPr>
        <p:blipFill>
          <a:blip r:embed="rId3">
            <a:alphaModFix/>
          </a:blip>
          <a:stretch>
            <a:fillRect/>
          </a:stretch>
        </p:blipFill>
        <p:spPr>
          <a:xfrm>
            <a:off x="1616301" y="1408050"/>
            <a:ext cx="4193826" cy="5320499"/>
          </a:xfrm>
          <a:prstGeom prst="rect">
            <a:avLst/>
          </a:prstGeom>
          <a:noFill/>
          <a:ln>
            <a:noFill/>
          </a:ln>
        </p:spPr>
      </p:pic>
      <p:pic>
        <p:nvPicPr>
          <p:cNvPr id="339" name="Google Shape;339;p43"/>
          <p:cNvPicPr preferRelativeResize="0"/>
          <p:nvPr/>
        </p:nvPicPr>
        <p:blipFill>
          <a:blip r:embed="rId4">
            <a:alphaModFix/>
          </a:blip>
          <a:stretch>
            <a:fillRect/>
          </a:stretch>
        </p:blipFill>
        <p:spPr>
          <a:xfrm>
            <a:off x="6450276" y="1408050"/>
            <a:ext cx="4292299" cy="5320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4">
          <a:extLst>
            <a:ext uri="{FF2B5EF4-FFF2-40B4-BE49-F238E27FC236}">
              <a16:creationId xmlns:a16="http://schemas.microsoft.com/office/drawing/2014/main" id="{776EBE9A-B8CC-E31B-2116-C7F699509B2E}"/>
            </a:ext>
          </a:extLst>
        </p:cNvPr>
        <p:cNvGrpSpPr/>
        <p:nvPr/>
      </p:nvGrpSpPr>
      <p:grpSpPr>
        <a:xfrm>
          <a:off x="0" y="0"/>
          <a:ext cx="0" cy="0"/>
          <a:chOff x="0" y="0"/>
          <a:chExt cx="0" cy="0"/>
        </a:xfrm>
      </p:grpSpPr>
      <p:sp>
        <p:nvSpPr>
          <p:cNvPr id="335" name="Google Shape;335;p43">
            <a:extLst>
              <a:ext uri="{FF2B5EF4-FFF2-40B4-BE49-F238E27FC236}">
                <a16:creationId xmlns:a16="http://schemas.microsoft.com/office/drawing/2014/main" id="{146981AF-254A-4B76-A6CA-CFBABD5F8DFA}"/>
              </a:ext>
            </a:extLst>
          </p:cNvPr>
          <p:cNvSpPr/>
          <p:nvPr/>
        </p:nvSpPr>
        <p:spPr>
          <a:xfrm>
            <a:off x="745650" y="392848"/>
            <a:ext cx="1158600" cy="1015200"/>
          </a:xfrm>
          <a:prstGeom prst="ellipse">
            <a:avLst/>
          </a:prstGeom>
          <a:gradFill>
            <a:gsLst>
              <a:gs pos="0">
                <a:schemeClr val="accent1"/>
              </a:gs>
              <a:gs pos="52999">
                <a:schemeClr val="accent1"/>
              </a:gs>
              <a:gs pos="100000">
                <a:srgbClr val="FFFFFF">
                  <a:alpha val="1568"/>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ntic Slab"/>
              <a:ea typeface="Antic Slab"/>
              <a:cs typeface="Antic Slab"/>
              <a:sym typeface="Antic Slab"/>
            </a:endParaRPr>
          </a:p>
        </p:txBody>
      </p:sp>
      <p:sp>
        <p:nvSpPr>
          <p:cNvPr id="336" name="Google Shape;336;p43">
            <a:extLst>
              <a:ext uri="{FF2B5EF4-FFF2-40B4-BE49-F238E27FC236}">
                <a16:creationId xmlns:a16="http://schemas.microsoft.com/office/drawing/2014/main" id="{F7AB9F8F-E2FB-3895-1BBD-37DB724DA7E3}"/>
              </a:ext>
            </a:extLst>
          </p:cNvPr>
          <p:cNvSpPr txBox="1">
            <a:spLocks noGrp="1"/>
          </p:cNvSpPr>
          <p:nvPr>
            <p:ph type="title" idx="4294967295"/>
          </p:nvPr>
        </p:nvSpPr>
        <p:spPr>
          <a:xfrm>
            <a:off x="1651025" y="673200"/>
            <a:ext cx="6989400" cy="5595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2600"/>
              <a:buNone/>
            </a:pPr>
            <a:r>
              <a:rPr lang="en"/>
              <a:t>Thực nghiệm</a:t>
            </a:r>
            <a:endParaRPr/>
          </a:p>
        </p:txBody>
      </p:sp>
      <p:sp>
        <p:nvSpPr>
          <p:cNvPr id="337" name="Google Shape;337;p43">
            <a:extLst>
              <a:ext uri="{FF2B5EF4-FFF2-40B4-BE49-F238E27FC236}">
                <a16:creationId xmlns:a16="http://schemas.microsoft.com/office/drawing/2014/main" id="{2440CC99-FB51-E5AC-76FB-7307740857D7}"/>
              </a:ext>
            </a:extLst>
          </p:cNvPr>
          <p:cNvSpPr/>
          <p:nvPr/>
        </p:nvSpPr>
        <p:spPr>
          <a:xfrm>
            <a:off x="812055" y="732962"/>
            <a:ext cx="804240" cy="452270"/>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noFill/>
                <a:latin typeface="Calistoga"/>
              </a:rPr>
              <a:t>05</a:t>
            </a:r>
          </a:p>
        </p:txBody>
      </p:sp>
      <p:pic>
        <p:nvPicPr>
          <p:cNvPr id="1026" name="Picture 2">
            <a:extLst>
              <a:ext uri="{FF2B5EF4-FFF2-40B4-BE49-F238E27FC236}">
                <a16:creationId xmlns:a16="http://schemas.microsoft.com/office/drawing/2014/main" id="{C912FCF2-21CA-38F8-4A72-5F405D2F8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250" y="1408048"/>
            <a:ext cx="8423275" cy="5154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245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8"/>
          <p:cNvSpPr/>
          <p:nvPr/>
        </p:nvSpPr>
        <p:spPr>
          <a:xfrm>
            <a:off x="5136038" y="1103532"/>
            <a:ext cx="2010900" cy="2010600"/>
          </a:xfrm>
          <a:prstGeom prst="ellipse">
            <a:avLst/>
          </a:prstGeom>
          <a:gradFill>
            <a:gsLst>
              <a:gs pos="0">
                <a:schemeClr val="accent1"/>
              </a:gs>
              <a:gs pos="52999">
                <a:schemeClr val="accent1"/>
              </a:gs>
              <a:gs pos="100000">
                <a:srgbClr val="FFFFFF">
                  <a:alpha val="1568"/>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ntic Slab"/>
              <a:ea typeface="Antic Slab"/>
              <a:cs typeface="Antic Slab"/>
              <a:sym typeface="Antic Slab"/>
            </a:endParaRPr>
          </a:p>
        </p:txBody>
      </p:sp>
      <p:sp>
        <p:nvSpPr>
          <p:cNvPr id="143" name="Google Shape;143;p18"/>
          <p:cNvSpPr txBox="1">
            <a:spLocks noGrp="1"/>
          </p:cNvSpPr>
          <p:nvPr>
            <p:ph type="title"/>
          </p:nvPr>
        </p:nvSpPr>
        <p:spPr>
          <a:xfrm>
            <a:off x="589400" y="3373900"/>
            <a:ext cx="11104200" cy="12756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SzPts val="6000"/>
              <a:buNone/>
            </a:pPr>
            <a:r>
              <a:rPr lang="en"/>
              <a:t>Giới thiệu </a:t>
            </a:r>
            <a:endParaRPr/>
          </a:p>
        </p:txBody>
      </p:sp>
      <p:sp>
        <p:nvSpPr>
          <p:cNvPr id="144" name="Google Shape;144;p18"/>
          <p:cNvSpPr/>
          <p:nvPr/>
        </p:nvSpPr>
        <p:spPr>
          <a:xfrm>
            <a:off x="5045062" y="1393201"/>
            <a:ext cx="1751077" cy="1275639"/>
          </a:xfrm>
          <a:prstGeom prst="rect">
            <a:avLst/>
          </a:prstGeom>
        </p:spPr>
        <p:txBody>
          <a:bodyPr>
            <a:prstTxWarp prst="textPlain">
              <a:avLst/>
            </a:prstTxWarp>
          </a:bodyPr>
          <a:lstStyle/>
          <a:p>
            <a:pPr lvl="0" algn="ctr"/>
            <a:r>
              <a:rPr b="1" i="0">
                <a:ln w="28575" cap="flat" cmpd="sng">
                  <a:solidFill>
                    <a:schemeClr val="dk1"/>
                  </a:solidFill>
                  <a:prstDash val="solid"/>
                  <a:round/>
                  <a:headEnd type="none" w="sm" len="sm"/>
                  <a:tailEnd type="none" w="sm" len="sm"/>
                </a:ln>
                <a:noFill/>
                <a:latin typeface="Calistoga"/>
              </a:rPr>
              <a:t>01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4">
          <a:extLst>
            <a:ext uri="{FF2B5EF4-FFF2-40B4-BE49-F238E27FC236}">
              <a16:creationId xmlns:a16="http://schemas.microsoft.com/office/drawing/2014/main" id="{4ADDB368-0622-9B5C-ECFC-69DA8B423EAC}"/>
            </a:ext>
          </a:extLst>
        </p:cNvPr>
        <p:cNvGrpSpPr/>
        <p:nvPr/>
      </p:nvGrpSpPr>
      <p:grpSpPr>
        <a:xfrm>
          <a:off x="0" y="0"/>
          <a:ext cx="0" cy="0"/>
          <a:chOff x="0" y="0"/>
          <a:chExt cx="0" cy="0"/>
        </a:xfrm>
      </p:grpSpPr>
      <p:sp>
        <p:nvSpPr>
          <p:cNvPr id="335" name="Google Shape;335;p43">
            <a:extLst>
              <a:ext uri="{FF2B5EF4-FFF2-40B4-BE49-F238E27FC236}">
                <a16:creationId xmlns:a16="http://schemas.microsoft.com/office/drawing/2014/main" id="{14523103-B474-09F7-58D6-640A74AD2169}"/>
              </a:ext>
            </a:extLst>
          </p:cNvPr>
          <p:cNvSpPr/>
          <p:nvPr/>
        </p:nvSpPr>
        <p:spPr>
          <a:xfrm>
            <a:off x="745650" y="392848"/>
            <a:ext cx="1158600" cy="1015200"/>
          </a:xfrm>
          <a:prstGeom prst="ellipse">
            <a:avLst/>
          </a:prstGeom>
          <a:gradFill>
            <a:gsLst>
              <a:gs pos="0">
                <a:schemeClr val="accent1"/>
              </a:gs>
              <a:gs pos="52999">
                <a:schemeClr val="accent1"/>
              </a:gs>
              <a:gs pos="100000">
                <a:srgbClr val="FFFFFF">
                  <a:alpha val="1568"/>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ntic Slab"/>
              <a:ea typeface="Antic Slab"/>
              <a:cs typeface="Antic Slab"/>
              <a:sym typeface="Antic Slab"/>
            </a:endParaRPr>
          </a:p>
        </p:txBody>
      </p:sp>
      <p:sp>
        <p:nvSpPr>
          <p:cNvPr id="336" name="Google Shape;336;p43">
            <a:extLst>
              <a:ext uri="{FF2B5EF4-FFF2-40B4-BE49-F238E27FC236}">
                <a16:creationId xmlns:a16="http://schemas.microsoft.com/office/drawing/2014/main" id="{2588616D-77C2-BA74-8A5A-37864F4E3995}"/>
              </a:ext>
            </a:extLst>
          </p:cNvPr>
          <p:cNvSpPr txBox="1">
            <a:spLocks noGrp="1"/>
          </p:cNvSpPr>
          <p:nvPr>
            <p:ph type="title" idx="4294967295"/>
          </p:nvPr>
        </p:nvSpPr>
        <p:spPr>
          <a:xfrm>
            <a:off x="1651025" y="673200"/>
            <a:ext cx="6989400" cy="5595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2600"/>
              <a:buNone/>
            </a:pPr>
            <a:r>
              <a:rPr lang="en"/>
              <a:t>Thực nghiệm</a:t>
            </a:r>
            <a:endParaRPr/>
          </a:p>
        </p:txBody>
      </p:sp>
      <p:sp>
        <p:nvSpPr>
          <p:cNvPr id="337" name="Google Shape;337;p43">
            <a:extLst>
              <a:ext uri="{FF2B5EF4-FFF2-40B4-BE49-F238E27FC236}">
                <a16:creationId xmlns:a16="http://schemas.microsoft.com/office/drawing/2014/main" id="{6B691B85-F232-CE4B-C35A-34A4A37589E9}"/>
              </a:ext>
            </a:extLst>
          </p:cNvPr>
          <p:cNvSpPr/>
          <p:nvPr/>
        </p:nvSpPr>
        <p:spPr>
          <a:xfrm>
            <a:off x="812055" y="732962"/>
            <a:ext cx="804240" cy="452270"/>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noFill/>
                <a:latin typeface="Calistoga"/>
              </a:rPr>
              <a:t>05</a:t>
            </a:r>
          </a:p>
        </p:txBody>
      </p:sp>
      <p:pic>
        <p:nvPicPr>
          <p:cNvPr id="2" name="Picture 2">
            <a:extLst>
              <a:ext uri="{FF2B5EF4-FFF2-40B4-BE49-F238E27FC236}">
                <a16:creationId xmlns:a16="http://schemas.microsoft.com/office/drawing/2014/main" id="{9DC54997-92CB-C267-B5FB-DBA845AD0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9153" y="1408048"/>
            <a:ext cx="8633694" cy="5285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435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p:nvPr/>
        </p:nvSpPr>
        <p:spPr>
          <a:xfrm>
            <a:off x="5136038" y="1103532"/>
            <a:ext cx="2010900" cy="2010600"/>
          </a:xfrm>
          <a:prstGeom prst="ellipse">
            <a:avLst/>
          </a:prstGeom>
          <a:gradFill>
            <a:gsLst>
              <a:gs pos="0">
                <a:schemeClr val="accent1"/>
              </a:gs>
              <a:gs pos="52999">
                <a:schemeClr val="accent1"/>
              </a:gs>
              <a:gs pos="100000">
                <a:srgbClr val="FFFFFF">
                  <a:alpha val="1568"/>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ntic Slab"/>
              <a:ea typeface="Antic Slab"/>
              <a:cs typeface="Antic Slab"/>
              <a:sym typeface="Antic Slab"/>
            </a:endParaRPr>
          </a:p>
        </p:txBody>
      </p:sp>
      <p:sp>
        <p:nvSpPr>
          <p:cNvPr id="345" name="Google Shape;345;p44"/>
          <p:cNvSpPr txBox="1">
            <a:spLocks noGrp="1"/>
          </p:cNvSpPr>
          <p:nvPr>
            <p:ph type="title"/>
          </p:nvPr>
        </p:nvSpPr>
        <p:spPr>
          <a:xfrm>
            <a:off x="589400" y="3373900"/>
            <a:ext cx="11104200" cy="12756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SzPts val="6000"/>
              <a:buNone/>
            </a:pPr>
            <a:r>
              <a:rPr lang="en"/>
              <a:t>Kết luận và hướng phát triển</a:t>
            </a:r>
            <a:endParaRPr/>
          </a:p>
        </p:txBody>
      </p:sp>
      <p:sp>
        <p:nvSpPr>
          <p:cNvPr id="346" name="Google Shape;346;p44"/>
          <p:cNvSpPr/>
          <p:nvPr/>
        </p:nvSpPr>
        <p:spPr>
          <a:xfrm>
            <a:off x="5180300" y="1403075"/>
            <a:ext cx="1966650" cy="1493899"/>
          </a:xfrm>
          <a:prstGeom prst="rect">
            <a:avLst/>
          </a:prstGeom>
        </p:spPr>
        <p:txBody>
          <a:bodyPr>
            <a:prstTxWarp prst="textPlain">
              <a:avLst/>
            </a:prstTxWarp>
          </a:bodyPr>
          <a:lstStyle/>
          <a:p>
            <a:pPr lvl="0" algn="ctr"/>
            <a:r>
              <a:rPr b="1" i="0">
                <a:ln w="28575" cap="flat" cmpd="sng">
                  <a:solidFill>
                    <a:schemeClr val="dk1"/>
                  </a:solidFill>
                  <a:prstDash val="solid"/>
                  <a:round/>
                  <a:headEnd type="none" w="sm" len="sm"/>
                  <a:tailEnd type="none" w="sm" len="sm"/>
                </a:ln>
                <a:noFill/>
                <a:latin typeface="Calistoga"/>
              </a:rPr>
              <a:t>06</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5"/>
          <p:cNvSpPr txBox="1">
            <a:spLocks noGrp="1"/>
          </p:cNvSpPr>
          <p:nvPr>
            <p:ph type="body" idx="1"/>
          </p:nvPr>
        </p:nvSpPr>
        <p:spPr>
          <a:xfrm>
            <a:off x="1401625" y="1773275"/>
            <a:ext cx="8710800" cy="4662600"/>
          </a:xfrm>
          <a:prstGeom prst="rect">
            <a:avLst/>
          </a:prstGeom>
          <a:noFill/>
          <a:ln>
            <a:noFill/>
          </a:ln>
          <a:effectLst>
            <a:reflection dist="38100" dir="5400000" fadeDir="5400012" sy="-100000" algn="bl" rotWithShape="0"/>
          </a:effectLst>
        </p:spPr>
        <p:txBody>
          <a:bodyPr spcFirstLastPara="1" wrap="square" lIns="121900" tIns="121900" rIns="121900" bIns="121900" anchor="t" anchorCtr="0">
            <a:normAutofit/>
          </a:bodyPr>
          <a:lstStyle/>
          <a:p>
            <a:pPr marL="0" lvl="0" indent="0" algn="l" rtl="0">
              <a:spcBef>
                <a:spcPts val="0"/>
              </a:spcBef>
              <a:spcAft>
                <a:spcPts val="0"/>
              </a:spcAft>
              <a:buNone/>
            </a:pPr>
            <a:r>
              <a:rPr lang="en" sz="2200" b="0">
                <a:latin typeface="Nunito Medium"/>
                <a:ea typeface="Nunito Medium"/>
                <a:cs typeface="Nunito Medium"/>
                <a:sym typeface="Nunito Medium"/>
              </a:rPr>
              <a:t>Kết luận:</a:t>
            </a:r>
            <a:endParaRPr sz="2200" b="0">
              <a:latin typeface="Nunito Medium"/>
              <a:ea typeface="Nunito Medium"/>
              <a:cs typeface="Nunito Medium"/>
              <a:sym typeface="Nunito Medium"/>
            </a:endParaRPr>
          </a:p>
          <a:p>
            <a:pPr marL="457200" lvl="0" indent="-368300" algn="l" rtl="0">
              <a:spcBef>
                <a:spcPts val="1200"/>
              </a:spcBef>
              <a:spcAft>
                <a:spcPts val="0"/>
              </a:spcAft>
              <a:buSzPts val="2200"/>
              <a:buFont typeface="Nunito Medium"/>
              <a:buChar char="●"/>
            </a:pPr>
            <a:r>
              <a:rPr lang="en" sz="2200" b="0">
                <a:latin typeface="Nunito Medium"/>
                <a:ea typeface="Nunito Medium"/>
                <a:cs typeface="Nunito Medium"/>
                <a:sym typeface="Nunito Medium"/>
              </a:rPr>
              <a:t>ZIP fingerprinting hiệu quả trong việc xác định nguồn gốc file.</a:t>
            </a:r>
            <a:endParaRPr sz="2200" b="0">
              <a:latin typeface="Nunito Medium"/>
              <a:ea typeface="Nunito Medium"/>
              <a:cs typeface="Nunito Medium"/>
              <a:sym typeface="Nunito Medium"/>
            </a:endParaRPr>
          </a:p>
          <a:p>
            <a:pPr marL="457200" lvl="0" indent="-368300" algn="l" rtl="0">
              <a:spcBef>
                <a:spcPts val="0"/>
              </a:spcBef>
              <a:spcAft>
                <a:spcPts val="0"/>
              </a:spcAft>
              <a:buSzPts val="2200"/>
              <a:buFont typeface="Nunito Medium"/>
              <a:buChar char="●"/>
            </a:pPr>
            <a:r>
              <a:rPr lang="en" sz="2200" b="0">
                <a:latin typeface="Nunito Medium"/>
                <a:ea typeface="Nunito Medium"/>
                <a:cs typeface="Nunito Medium"/>
                <a:sym typeface="Nunito Medium"/>
              </a:rPr>
              <a:t>Hỗ trợ pháp chứng số và điều tra.</a:t>
            </a:r>
            <a:endParaRPr sz="2200" b="0">
              <a:latin typeface="Nunito Medium"/>
              <a:ea typeface="Nunito Medium"/>
              <a:cs typeface="Nunito Medium"/>
              <a:sym typeface="Nunito Medium"/>
            </a:endParaRPr>
          </a:p>
          <a:p>
            <a:pPr marL="0" lvl="0" indent="0" algn="l" rtl="0">
              <a:spcBef>
                <a:spcPts val="1200"/>
              </a:spcBef>
              <a:spcAft>
                <a:spcPts val="0"/>
              </a:spcAft>
              <a:buNone/>
            </a:pPr>
            <a:endParaRPr sz="2200" b="0">
              <a:latin typeface="Nunito Medium"/>
              <a:ea typeface="Nunito Medium"/>
              <a:cs typeface="Nunito Medium"/>
              <a:sym typeface="Nunito Medium"/>
            </a:endParaRPr>
          </a:p>
          <a:p>
            <a:pPr marL="0" lvl="0" indent="0" algn="l" rtl="0">
              <a:spcBef>
                <a:spcPts val="1200"/>
              </a:spcBef>
              <a:spcAft>
                <a:spcPts val="0"/>
              </a:spcAft>
              <a:buNone/>
            </a:pPr>
            <a:r>
              <a:rPr lang="en" sz="2200" b="0">
                <a:latin typeface="Nunito Medium"/>
                <a:ea typeface="Nunito Medium"/>
                <a:cs typeface="Nunito Medium"/>
                <a:sym typeface="Nunito Medium"/>
              </a:rPr>
              <a:t>Hướng phát triển:</a:t>
            </a:r>
            <a:endParaRPr sz="2200" b="0">
              <a:latin typeface="Nunito Medium"/>
              <a:ea typeface="Nunito Medium"/>
              <a:cs typeface="Nunito Medium"/>
              <a:sym typeface="Nunito Medium"/>
            </a:endParaRPr>
          </a:p>
          <a:p>
            <a:pPr marL="457200" lvl="0" indent="-368300" algn="l" rtl="0">
              <a:spcBef>
                <a:spcPts val="1200"/>
              </a:spcBef>
              <a:spcAft>
                <a:spcPts val="0"/>
              </a:spcAft>
              <a:buSzPts val="2200"/>
              <a:buFont typeface="Nunito Medium"/>
              <a:buChar char="●"/>
            </a:pPr>
            <a:r>
              <a:rPr lang="en" sz="2200" b="0">
                <a:latin typeface="Nunito Medium"/>
                <a:ea typeface="Nunito Medium"/>
                <a:cs typeface="Nunito Medium"/>
                <a:sym typeface="Nunito Medium"/>
              </a:rPr>
              <a:t>Phân tích thêm các định dạng nén khác (OOXML, JAR).</a:t>
            </a:r>
            <a:endParaRPr sz="2200" b="0">
              <a:latin typeface="Nunito Medium"/>
              <a:ea typeface="Nunito Medium"/>
              <a:cs typeface="Nunito Medium"/>
              <a:sym typeface="Nunito Medium"/>
            </a:endParaRPr>
          </a:p>
          <a:p>
            <a:pPr marL="457200" lvl="0" indent="-368300" algn="l" rtl="0">
              <a:spcBef>
                <a:spcPts val="0"/>
              </a:spcBef>
              <a:spcAft>
                <a:spcPts val="0"/>
              </a:spcAft>
              <a:buSzPts val="2200"/>
              <a:buFont typeface="Nunito Medium"/>
              <a:buChar char="●"/>
            </a:pPr>
            <a:r>
              <a:rPr lang="en" sz="2200" b="0">
                <a:latin typeface="Nunito Medium"/>
                <a:ea typeface="Nunito Medium"/>
                <a:cs typeface="Nunito Medium"/>
                <a:sym typeface="Nunito Medium"/>
              </a:rPr>
              <a:t>Tăng độ chính xác và mở rộng dataset.</a:t>
            </a:r>
            <a:endParaRPr sz="2200" b="0">
              <a:latin typeface="Nunito Medium"/>
              <a:ea typeface="Nunito Medium"/>
              <a:cs typeface="Nunito Medium"/>
              <a:sym typeface="Nunito Medium"/>
            </a:endParaRPr>
          </a:p>
        </p:txBody>
      </p:sp>
      <p:sp>
        <p:nvSpPr>
          <p:cNvPr id="352" name="Google Shape;352;p45"/>
          <p:cNvSpPr/>
          <p:nvPr/>
        </p:nvSpPr>
        <p:spPr>
          <a:xfrm>
            <a:off x="745650" y="392848"/>
            <a:ext cx="1158600" cy="1015200"/>
          </a:xfrm>
          <a:prstGeom prst="ellipse">
            <a:avLst/>
          </a:prstGeom>
          <a:gradFill>
            <a:gsLst>
              <a:gs pos="0">
                <a:schemeClr val="accent1"/>
              </a:gs>
              <a:gs pos="52999">
                <a:schemeClr val="accent1"/>
              </a:gs>
              <a:gs pos="100000">
                <a:srgbClr val="FFFFFF">
                  <a:alpha val="1568"/>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ntic Slab"/>
              <a:ea typeface="Antic Slab"/>
              <a:cs typeface="Antic Slab"/>
              <a:sym typeface="Antic Slab"/>
            </a:endParaRPr>
          </a:p>
        </p:txBody>
      </p:sp>
      <p:sp>
        <p:nvSpPr>
          <p:cNvPr id="353" name="Google Shape;353;p45"/>
          <p:cNvSpPr txBox="1">
            <a:spLocks noGrp="1"/>
          </p:cNvSpPr>
          <p:nvPr>
            <p:ph type="title" idx="4294967295"/>
          </p:nvPr>
        </p:nvSpPr>
        <p:spPr>
          <a:xfrm>
            <a:off x="1651025" y="673200"/>
            <a:ext cx="6989400" cy="5595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2600"/>
              <a:buNone/>
            </a:pPr>
            <a:r>
              <a:rPr lang="en"/>
              <a:t>Kết luận và hướng phát triển</a:t>
            </a:r>
            <a:endParaRPr/>
          </a:p>
        </p:txBody>
      </p:sp>
      <p:sp>
        <p:nvSpPr>
          <p:cNvPr id="354" name="Google Shape;354;p45"/>
          <p:cNvSpPr/>
          <p:nvPr/>
        </p:nvSpPr>
        <p:spPr>
          <a:xfrm>
            <a:off x="812055" y="732962"/>
            <a:ext cx="838965" cy="440014"/>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noFill/>
                <a:latin typeface="Calistoga"/>
              </a:rPr>
              <a:t>06</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6"/>
          <p:cNvSpPr/>
          <p:nvPr/>
        </p:nvSpPr>
        <p:spPr>
          <a:xfrm>
            <a:off x="804575" y="1599350"/>
            <a:ext cx="1262400" cy="1262400"/>
          </a:xfrm>
          <a:prstGeom prst="ellipse">
            <a:avLst/>
          </a:prstGeom>
          <a:gradFill>
            <a:gsLst>
              <a:gs pos="0">
                <a:schemeClr val="accent1"/>
              </a:gs>
              <a:gs pos="52999">
                <a:schemeClr val="accent1"/>
              </a:gs>
              <a:gs pos="100000">
                <a:srgbClr val="FFFFFF">
                  <a:alpha val="1568"/>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ntic Slab"/>
              <a:ea typeface="Antic Slab"/>
              <a:cs typeface="Antic Slab"/>
              <a:sym typeface="Antic Slab"/>
            </a:endParaRPr>
          </a:p>
        </p:txBody>
      </p:sp>
      <p:sp>
        <p:nvSpPr>
          <p:cNvPr id="360" name="Google Shape;360;p46"/>
          <p:cNvSpPr txBox="1">
            <a:spLocks noGrp="1"/>
          </p:cNvSpPr>
          <p:nvPr>
            <p:ph type="title"/>
          </p:nvPr>
        </p:nvSpPr>
        <p:spPr>
          <a:xfrm>
            <a:off x="1373000" y="1885175"/>
            <a:ext cx="10071900" cy="8967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4000"/>
              <a:buNone/>
            </a:pPr>
            <a:r>
              <a:rPr lang="en" sz="6000"/>
              <a:t>Cảm ơn thầy và các bạn đã lắng nghe bài thuyết trình của nhóm em</a:t>
            </a:r>
            <a:endParaRPr sz="6000"/>
          </a:p>
        </p:txBody>
      </p:sp>
      <p:sp>
        <p:nvSpPr>
          <p:cNvPr id="361" name="Google Shape;361;p46"/>
          <p:cNvSpPr/>
          <p:nvPr/>
        </p:nvSpPr>
        <p:spPr>
          <a:xfrm>
            <a:off x="2258390" y="4870365"/>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2" name="Google Shape;362;p46"/>
          <p:cNvGrpSpPr/>
          <p:nvPr/>
        </p:nvGrpSpPr>
        <p:grpSpPr>
          <a:xfrm>
            <a:off x="2791493" y="4860714"/>
            <a:ext cx="411849" cy="411917"/>
            <a:chOff x="5162200" y="4097750"/>
            <a:chExt cx="338385" cy="338414"/>
          </a:xfrm>
        </p:grpSpPr>
        <p:sp>
          <p:nvSpPr>
            <p:cNvPr id="363" name="Google Shape;363;p46"/>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46"/>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46"/>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6" name="Google Shape;366;p46"/>
          <p:cNvSpPr/>
          <p:nvPr/>
        </p:nvSpPr>
        <p:spPr>
          <a:xfrm>
            <a:off x="1525500" y="4911748"/>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9"/>
          <p:cNvSpPr txBox="1">
            <a:spLocks noGrp="1"/>
          </p:cNvSpPr>
          <p:nvPr>
            <p:ph type="body" idx="1"/>
          </p:nvPr>
        </p:nvSpPr>
        <p:spPr>
          <a:xfrm>
            <a:off x="1078125" y="1773275"/>
            <a:ext cx="10556400" cy="4662600"/>
          </a:xfrm>
          <a:prstGeom prst="rect">
            <a:avLst/>
          </a:prstGeom>
          <a:noFill/>
          <a:ln>
            <a:noFill/>
          </a:ln>
          <a:effectLst>
            <a:reflection dist="38100" dir="5400000" fadeDir="5400012" sy="-100000" algn="bl" rotWithShape="0"/>
          </a:effectLst>
        </p:spPr>
        <p:txBody>
          <a:bodyPr spcFirstLastPara="1" wrap="square" lIns="121900" tIns="121900" rIns="121900" bIns="121900" anchor="t" anchorCtr="0">
            <a:normAutofit/>
          </a:bodyPr>
          <a:lstStyle/>
          <a:p>
            <a:pPr marL="457200" lvl="0" indent="-368300" algn="l" rtl="0">
              <a:lnSpc>
                <a:spcPct val="115000"/>
              </a:lnSpc>
              <a:spcBef>
                <a:spcPts val="0"/>
              </a:spcBef>
              <a:spcAft>
                <a:spcPts val="0"/>
              </a:spcAft>
              <a:buSzPts val="2200"/>
              <a:buFont typeface="Nunito"/>
              <a:buChar char="●"/>
            </a:pPr>
            <a:r>
              <a:rPr lang="en" sz="2200" b="0">
                <a:latin typeface="Nunito"/>
                <a:ea typeface="Nunito"/>
                <a:cs typeface="Nunito"/>
                <a:sym typeface="Nunito"/>
              </a:rPr>
              <a:t>ZIP là định dạng file lưu trữ nén dữ liệu mà không làm mất dữ liệu. </a:t>
            </a:r>
            <a:endParaRPr sz="2200" b="0">
              <a:latin typeface="Nunito"/>
              <a:ea typeface="Nunito"/>
              <a:cs typeface="Nunito"/>
              <a:sym typeface="Nunito"/>
            </a:endParaRPr>
          </a:p>
          <a:p>
            <a:pPr marL="457200" lvl="0" indent="-368300" algn="l" rtl="0">
              <a:lnSpc>
                <a:spcPct val="115000"/>
              </a:lnSpc>
              <a:spcBef>
                <a:spcPts val="0"/>
              </a:spcBef>
              <a:spcAft>
                <a:spcPts val="0"/>
              </a:spcAft>
              <a:buSzPts val="2200"/>
              <a:buFont typeface="Nunito"/>
              <a:buChar char="●"/>
            </a:pPr>
            <a:r>
              <a:rPr lang="en" sz="2200" b="0">
                <a:latin typeface="Nunito"/>
                <a:ea typeface="Nunito"/>
                <a:cs typeface="Nunito"/>
                <a:sym typeface="Nunito"/>
              </a:rPr>
              <a:t>File ZIP có thể chứa một hoặc nhiều file, folder được nén lại.</a:t>
            </a:r>
            <a:endParaRPr sz="2200" b="0">
              <a:latin typeface="Nunito"/>
              <a:ea typeface="Nunito"/>
              <a:cs typeface="Nunito"/>
              <a:sym typeface="Nunito"/>
            </a:endParaRPr>
          </a:p>
          <a:p>
            <a:pPr marL="457200" lvl="0" indent="-368300" algn="l" rtl="0">
              <a:lnSpc>
                <a:spcPct val="115000"/>
              </a:lnSpc>
              <a:spcBef>
                <a:spcPts val="0"/>
              </a:spcBef>
              <a:spcAft>
                <a:spcPts val="0"/>
              </a:spcAft>
              <a:buSzPts val="2200"/>
              <a:buFont typeface="Nunito"/>
              <a:buChar char="●"/>
            </a:pPr>
            <a:r>
              <a:rPr lang="en" sz="2200" b="0">
                <a:solidFill>
                  <a:schemeClr val="dk1"/>
                </a:solidFill>
                <a:latin typeface="Nunito"/>
                <a:ea typeface="Nunito"/>
                <a:cs typeface="Nunito"/>
                <a:sym typeface="Nunito"/>
              </a:rPr>
              <a:t>File ZIP, dù tuân theo một cấu trúc chung, vẫn tồn tại những chi tiết khác biệt phụ thuộc vào hệ điều hành và ứng dụng tạo tệp. </a:t>
            </a:r>
            <a:endParaRPr sz="2200" b="0">
              <a:solidFill>
                <a:schemeClr val="dk1"/>
              </a:solidFill>
              <a:latin typeface="Nunito"/>
              <a:ea typeface="Nunito"/>
              <a:cs typeface="Nunito"/>
              <a:sym typeface="Nunito"/>
            </a:endParaRPr>
          </a:p>
          <a:p>
            <a:pPr marL="457200" lvl="0" indent="-368300" algn="l" rtl="0">
              <a:lnSpc>
                <a:spcPct val="115000"/>
              </a:lnSpc>
              <a:spcBef>
                <a:spcPts val="0"/>
              </a:spcBef>
              <a:spcAft>
                <a:spcPts val="0"/>
              </a:spcAft>
              <a:buSzPts val="2200"/>
              <a:buFont typeface="Nunito"/>
              <a:buChar char="●"/>
            </a:pPr>
            <a:r>
              <a:rPr lang="en" sz="2200" b="0">
                <a:solidFill>
                  <a:schemeClr val="dk1"/>
                </a:solidFill>
                <a:latin typeface="Nunito"/>
                <a:ea typeface="Nunito"/>
                <a:cs typeface="Nunito"/>
                <a:sym typeface="Nunito"/>
              </a:rPr>
              <a:t>Những khác biệt này tạo ra dấu vân tay tệp (file fingerprint) độc nhất, giúp xác định môi trường tạo tệp, hành vi người dùng và phát hiện khả năng chỉnh sửa trái phép.</a:t>
            </a:r>
            <a:endParaRPr sz="2200" b="0">
              <a:latin typeface="Nunito"/>
              <a:ea typeface="Nunito"/>
              <a:cs typeface="Nunito"/>
              <a:sym typeface="Nunito"/>
            </a:endParaRPr>
          </a:p>
        </p:txBody>
      </p:sp>
      <p:sp>
        <p:nvSpPr>
          <p:cNvPr id="150" name="Google Shape;150;p19"/>
          <p:cNvSpPr/>
          <p:nvPr/>
        </p:nvSpPr>
        <p:spPr>
          <a:xfrm>
            <a:off x="745650" y="392848"/>
            <a:ext cx="1158600" cy="1015200"/>
          </a:xfrm>
          <a:prstGeom prst="ellipse">
            <a:avLst/>
          </a:prstGeom>
          <a:gradFill>
            <a:gsLst>
              <a:gs pos="0">
                <a:schemeClr val="accent1"/>
              </a:gs>
              <a:gs pos="52999">
                <a:schemeClr val="accent1"/>
              </a:gs>
              <a:gs pos="100000">
                <a:srgbClr val="FFFFFF">
                  <a:alpha val="1568"/>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ntic Slab"/>
              <a:ea typeface="Antic Slab"/>
              <a:cs typeface="Antic Slab"/>
              <a:sym typeface="Antic Slab"/>
            </a:endParaRPr>
          </a:p>
        </p:txBody>
      </p:sp>
      <p:sp>
        <p:nvSpPr>
          <p:cNvPr id="151" name="Google Shape;151;p19"/>
          <p:cNvSpPr txBox="1">
            <a:spLocks noGrp="1"/>
          </p:cNvSpPr>
          <p:nvPr>
            <p:ph type="title" idx="4294967295"/>
          </p:nvPr>
        </p:nvSpPr>
        <p:spPr>
          <a:xfrm>
            <a:off x="1508649" y="673815"/>
            <a:ext cx="4582800" cy="5595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2600"/>
              <a:buNone/>
            </a:pPr>
            <a:r>
              <a:rPr lang="en"/>
              <a:t>Giới thiệu </a:t>
            </a:r>
            <a:endParaRPr/>
          </a:p>
        </p:txBody>
      </p:sp>
      <p:sp>
        <p:nvSpPr>
          <p:cNvPr id="152" name="Google Shape;152;p19"/>
          <p:cNvSpPr/>
          <p:nvPr/>
        </p:nvSpPr>
        <p:spPr>
          <a:xfrm>
            <a:off x="812055" y="732962"/>
            <a:ext cx="696591" cy="441239"/>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noFill/>
                <a:latin typeface="Calistoga"/>
              </a:rPr>
              <a:t>01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0"/>
          <p:cNvSpPr/>
          <p:nvPr/>
        </p:nvSpPr>
        <p:spPr>
          <a:xfrm>
            <a:off x="5136038" y="1103532"/>
            <a:ext cx="2010900" cy="2010600"/>
          </a:xfrm>
          <a:prstGeom prst="ellipse">
            <a:avLst/>
          </a:prstGeom>
          <a:gradFill>
            <a:gsLst>
              <a:gs pos="0">
                <a:schemeClr val="accent1"/>
              </a:gs>
              <a:gs pos="52999">
                <a:schemeClr val="accent1"/>
              </a:gs>
              <a:gs pos="100000">
                <a:srgbClr val="FFFFFF">
                  <a:alpha val="1568"/>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ntic Slab"/>
              <a:ea typeface="Antic Slab"/>
              <a:cs typeface="Antic Slab"/>
              <a:sym typeface="Antic Slab"/>
            </a:endParaRPr>
          </a:p>
        </p:txBody>
      </p:sp>
      <p:sp>
        <p:nvSpPr>
          <p:cNvPr id="158" name="Google Shape;158;p20"/>
          <p:cNvSpPr txBox="1">
            <a:spLocks noGrp="1"/>
          </p:cNvSpPr>
          <p:nvPr>
            <p:ph type="title"/>
          </p:nvPr>
        </p:nvSpPr>
        <p:spPr>
          <a:xfrm>
            <a:off x="589400" y="3373900"/>
            <a:ext cx="11104200" cy="12756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SzPts val="6000"/>
              <a:buNone/>
            </a:pPr>
            <a:r>
              <a:rPr lang="en"/>
              <a:t>Cấu trúc file ZIP</a:t>
            </a:r>
            <a:endParaRPr/>
          </a:p>
        </p:txBody>
      </p:sp>
      <p:sp>
        <p:nvSpPr>
          <p:cNvPr id="159" name="Google Shape;159;p20"/>
          <p:cNvSpPr/>
          <p:nvPr/>
        </p:nvSpPr>
        <p:spPr>
          <a:xfrm>
            <a:off x="5045052" y="1393200"/>
            <a:ext cx="2101900" cy="1457626"/>
          </a:xfrm>
          <a:prstGeom prst="rect">
            <a:avLst/>
          </a:prstGeom>
        </p:spPr>
        <p:txBody>
          <a:bodyPr>
            <a:prstTxWarp prst="textPlain">
              <a:avLst/>
            </a:prstTxWarp>
          </a:bodyPr>
          <a:lstStyle/>
          <a:p>
            <a:pPr lvl="0" algn="ctr"/>
            <a:r>
              <a:rPr b="1" i="0">
                <a:ln w="28575" cap="flat" cmpd="sng">
                  <a:solidFill>
                    <a:schemeClr val="dk1"/>
                  </a:solidFill>
                  <a:prstDash val="solid"/>
                  <a:round/>
                  <a:headEnd type="none" w="sm" len="sm"/>
                  <a:tailEnd type="none" w="sm" len="sm"/>
                </a:ln>
                <a:noFill/>
                <a:latin typeface="Calistoga"/>
              </a:rPr>
              <a:t>02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1"/>
          <p:cNvSpPr txBox="1">
            <a:spLocks noGrp="1"/>
          </p:cNvSpPr>
          <p:nvPr>
            <p:ph type="subTitle" idx="1"/>
          </p:nvPr>
        </p:nvSpPr>
        <p:spPr>
          <a:xfrm>
            <a:off x="7635125" y="708325"/>
            <a:ext cx="4374600" cy="5594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1900" b="0">
                <a:latin typeface="Nunito Medium"/>
                <a:ea typeface="Nunito Medium"/>
                <a:cs typeface="Nunito Medium"/>
                <a:sym typeface="Nunito Medium"/>
              </a:rPr>
              <a:t>File ZIP có chữ ký bắt đầu với</a:t>
            </a:r>
            <a:endParaRPr sz="1900" b="0">
              <a:latin typeface="Nunito Medium"/>
              <a:ea typeface="Nunito Medium"/>
              <a:cs typeface="Nunito Medium"/>
              <a:sym typeface="Nunito Medium"/>
            </a:endParaRPr>
          </a:p>
          <a:p>
            <a:pPr marL="0" lvl="0" indent="0" algn="l" rtl="0">
              <a:spcBef>
                <a:spcPts val="0"/>
              </a:spcBef>
              <a:spcAft>
                <a:spcPts val="0"/>
              </a:spcAft>
              <a:buNone/>
            </a:pPr>
            <a:r>
              <a:rPr lang="en" sz="1900" b="0">
                <a:latin typeface="Nunito Medium"/>
                <a:ea typeface="Nunito Medium"/>
                <a:cs typeface="Nunito Medium"/>
                <a:sym typeface="Nunito Medium"/>
              </a:rPr>
              <a:t>(0 x 50 4B 03 04)</a:t>
            </a:r>
            <a:endParaRPr sz="1900" b="0">
              <a:latin typeface="Nunito Medium"/>
              <a:ea typeface="Nunito Medium"/>
              <a:cs typeface="Nunito Medium"/>
              <a:sym typeface="Nunito Medium"/>
            </a:endParaRPr>
          </a:p>
          <a:p>
            <a:pPr marL="0" lvl="0" indent="0" algn="l" rtl="0">
              <a:spcBef>
                <a:spcPts val="0"/>
              </a:spcBef>
              <a:spcAft>
                <a:spcPts val="0"/>
              </a:spcAft>
              <a:buClr>
                <a:schemeClr val="dk1"/>
              </a:buClr>
              <a:buSzPts val="1100"/>
              <a:buFont typeface="Arial"/>
              <a:buNone/>
            </a:pPr>
            <a:endParaRPr sz="1900" b="0">
              <a:latin typeface="Nunito Medium"/>
              <a:ea typeface="Nunito Medium"/>
              <a:cs typeface="Nunito Medium"/>
              <a:sym typeface="Nunito Medium"/>
            </a:endParaRPr>
          </a:p>
          <a:p>
            <a:pPr marL="0" lvl="0" indent="0" algn="l" rtl="0">
              <a:spcBef>
                <a:spcPts val="0"/>
              </a:spcBef>
              <a:spcAft>
                <a:spcPts val="0"/>
              </a:spcAft>
              <a:buClr>
                <a:schemeClr val="dk1"/>
              </a:buClr>
              <a:buSzPts val="1100"/>
              <a:buFont typeface="Arial"/>
              <a:buNone/>
            </a:pPr>
            <a:r>
              <a:rPr lang="en" sz="1900" b="0">
                <a:latin typeface="Nunito Medium"/>
                <a:ea typeface="Nunito Medium"/>
                <a:cs typeface="Nunito Medium"/>
                <a:sym typeface="Nunito Medium"/>
              </a:rPr>
              <a:t>Cấu trúc tổng thể gồm:</a:t>
            </a:r>
            <a:endParaRPr sz="1900" b="0">
              <a:latin typeface="Nunito Medium"/>
              <a:ea typeface="Nunito Medium"/>
              <a:cs typeface="Nunito Medium"/>
              <a:sym typeface="Nunito Medium"/>
            </a:endParaRPr>
          </a:p>
          <a:p>
            <a:pPr marL="457200" lvl="0" indent="-349250" algn="l" rtl="0">
              <a:spcBef>
                <a:spcPts val="0"/>
              </a:spcBef>
              <a:spcAft>
                <a:spcPts val="0"/>
              </a:spcAft>
              <a:buSzPts val="1900"/>
              <a:buFont typeface="Nunito Medium"/>
              <a:buChar char="●"/>
            </a:pPr>
            <a:r>
              <a:rPr lang="en" sz="1900" b="0">
                <a:latin typeface="Nunito Medium"/>
                <a:ea typeface="Nunito Medium"/>
                <a:cs typeface="Nunito Medium"/>
                <a:sym typeface="Nunito Medium"/>
              </a:rPr>
              <a:t>Local File Header </a:t>
            </a:r>
            <a:endParaRPr sz="1900" b="0">
              <a:latin typeface="Nunito Medium"/>
              <a:ea typeface="Nunito Medium"/>
              <a:cs typeface="Nunito Medium"/>
              <a:sym typeface="Nunito Medium"/>
            </a:endParaRPr>
          </a:p>
          <a:p>
            <a:pPr marL="457200" lvl="0" indent="-349250" algn="l" rtl="0">
              <a:spcBef>
                <a:spcPts val="0"/>
              </a:spcBef>
              <a:spcAft>
                <a:spcPts val="0"/>
              </a:spcAft>
              <a:buSzPts val="1900"/>
              <a:buFont typeface="Nunito Medium"/>
              <a:buChar char="●"/>
            </a:pPr>
            <a:r>
              <a:rPr lang="en" sz="1900" b="0">
                <a:latin typeface="Nunito Medium"/>
                <a:ea typeface="Nunito Medium"/>
                <a:cs typeface="Nunito Medium"/>
                <a:sym typeface="Nunito Medium"/>
              </a:rPr>
              <a:t>Central Directory Header</a:t>
            </a:r>
            <a:endParaRPr sz="1900" b="0">
              <a:latin typeface="Nunito Medium"/>
              <a:ea typeface="Nunito Medium"/>
              <a:cs typeface="Nunito Medium"/>
              <a:sym typeface="Nunito Medium"/>
            </a:endParaRPr>
          </a:p>
          <a:p>
            <a:pPr marL="457200" lvl="0" indent="-349250" algn="l" rtl="0">
              <a:spcBef>
                <a:spcPts val="0"/>
              </a:spcBef>
              <a:spcAft>
                <a:spcPts val="0"/>
              </a:spcAft>
              <a:buSzPts val="1900"/>
              <a:buFont typeface="Nunito Medium"/>
              <a:buChar char="●"/>
            </a:pPr>
            <a:r>
              <a:rPr lang="en" sz="1900" b="0">
                <a:latin typeface="Nunito Medium"/>
                <a:ea typeface="Nunito Medium"/>
                <a:cs typeface="Nunito Medium"/>
                <a:sym typeface="Nunito Medium"/>
              </a:rPr>
              <a:t>End of Central Directory (EOCD)</a:t>
            </a:r>
            <a:endParaRPr sz="1900" b="0">
              <a:latin typeface="Nunito Medium"/>
              <a:ea typeface="Nunito Medium"/>
              <a:cs typeface="Nunito Medium"/>
              <a:sym typeface="Nunito Medium"/>
            </a:endParaRPr>
          </a:p>
          <a:p>
            <a:pPr marL="0" lvl="0" indent="0" algn="l" rtl="0">
              <a:spcBef>
                <a:spcPts val="0"/>
              </a:spcBef>
              <a:spcAft>
                <a:spcPts val="0"/>
              </a:spcAft>
              <a:buNone/>
            </a:pPr>
            <a:endParaRPr sz="1900" b="0">
              <a:latin typeface="Nunito Medium"/>
              <a:ea typeface="Nunito Medium"/>
              <a:cs typeface="Nunito Medium"/>
              <a:sym typeface="Nunito Medium"/>
            </a:endParaRPr>
          </a:p>
          <a:p>
            <a:pPr marL="0" lvl="0" indent="0" algn="l" rtl="0">
              <a:spcBef>
                <a:spcPts val="0"/>
              </a:spcBef>
              <a:spcAft>
                <a:spcPts val="0"/>
              </a:spcAft>
              <a:buClr>
                <a:schemeClr val="dk1"/>
              </a:buClr>
              <a:buSzPts val="1100"/>
              <a:buFont typeface="Arial"/>
              <a:buNone/>
            </a:pPr>
            <a:r>
              <a:rPr lang="en" sz="1900" b="0">
                <a:latin typeface="Nunito Medium"/>
                <a:ea typeface="Nunito Medium"/>
                <a:cs typeface="Nunito Medium"/>
                <a:sym typeface="Nunito Medium"/>
              </a:rPr>
              <a:t>Mỗi header chứa một trường bổ sung (Extra field) khác nhau</a:t>
            </a:r>
            <a:endParaRPr sz="1900" b="0">
              <a:latin typeface="Nunito Medium"/>
              <a:ea typeface="Nunito Medium"/>
              <a:cs typeface="Nunito Medium"/>
              <a:sym typeface="Nunito Medium"/>
            </a:endParaRPr>
          </a:p>
          <a:p>
            <a:pPr marL="0" lvl="0" indent="0" algn="l" rtl="0">
              <a:spcBef>
                <a:spcPts val="0"/>
              </a:spcBef>
              <a:spcAft>
                <a:spcPts val="0"/>
              </a:spcAft>
              <a:buClr>
                <a:schemeClr val="dk1"/>
              </a:buClr>
              <a:buSzPts val="1100"/>
              <a:buFont typeface="Arial"/>
              <a:buNone/>
            </a:pPr>
            <a:endParaRPr b="0">
              <a:latin typeface="Nunito Medium"/>
              <a:ea typeface="Nunito Medium"/>
              <a:cs typeface="Nunito Medium"/>
              <a:sym typeface="Nunito Medium"/>
            </a:endParaRPr>
          </a:p>
          <a:p>
            <a:pPr marL="0" lvl="0" indent="0" algn="l" rtl="0">
              <a:spcBef>
                <a:spcPts val="0"/>
              </a:spcBef>
              <a:spcAft>
                <a:spcPts val="0"/>
              </a:spcAft>
              <a:buClr>
                <a:schemeClr val="dk1"/>
              </a:buClr>
              <a:buSzPts val="1100"/>
              <a:buFont typeface="Arial"/>
              <a:buNone/>
            </a:pPr>
            <a:r>
              <a:rPr lang="en" b="0">
                <a:latin typeface="Nunito Medium"/>
                <a:ea typeface="Nunito Medium"/>
                <a:cs typeface="Nunito Medium"/>
                <a:sym typeface="Nunito Medium"/>
              </a:rPr>
              <a:t>Cấu trúc của tệp ZIP phản ánh đặc điểm của hệ điều hành và ứng dụng. Do đó, nếu các tệp ZIP được tạo bởi cùng một ứng dụng nhưng trên các hệ điều hành khác nhau, chúng sẽ có dấu vân tay tệp khác nhau.</a:t>
            </a:r>
            <a:endParaRPr b="0">
              <a:latin typeface="Nunito Medium"/>
              <a:ea typeface="Nunito Medium"/>
              <a:cs typeface="Nunito Medium"/>
              <a:sym typeface="Nunito Medium"/>
            </a:endParaRPr>
          </a:p>
          <a:p>
            <a:pPr marL="0" lvl="0" indent="0" algn="l" rtl="0">
              <a:spcBef>
                <a:spcPts val="0"/>
              </a:spcBef>
              <a:spcAft>
                <a:spcPts val="0"/>
              </a:spcAft>
              <a:buNone/>
            </a:pPr>
            <a:endParaRPr b="0">
              <a:latin typeface="Nunito Medium"/>
              <a:ea typeface="Nunito Medium"/>
              <a:cs typeface="Nunito Medium"/>
              <a:sym typeface="Nunito Medium"/>
            </a:endParaRPr>
          </a:p>
        </p:txBody>
      </p:sp>
      <p:pic>
        <p:nvPicPr>
          <p:cNvPr id="165" name="Google Shape;165;p21"/>
          <p:cNvPicPr preferRelativeResize="0"/>
          <p:nvPr/>
        </p:nvPicPr>
        <p:blipFill>
          <a:blip r:embed="rId3">
            <a:alphaModFix/>
          </a:blip>
          <a:stretch>
            <a:fillRect/>
          </a:stretch>
        </p:blipFill>
        <p:spPr>
          <a:xfrm>
            <a:off x="191400" y="708325"/>
            <a:ext cx="7367600" cy="5184175"/>
          </a:xfrm>
          <a:prstGeom prst="rect">
            <a:avLst/>
          </a:prstGeom>
          <a:noFill/>
          <a:ln>
            <a:noFill/>
          </a:ln>
        </p:spPr>
      </p:pic>
      <p:sp>
        <p:nvSpPr>
          <p:cNvPr id="166" name="Google Shape;166;p21"/>
          <p:cNvSpPr txBox="1"/>
          <p:nvPr/>
        </p:nvSpPr>
        <p:spPr>
          <a:xfrm>
            <a:off x="254350" y="5998275"/>
            <a:ext cx="7241700" cy="47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dk1"/>
                </a:solidFill>
                <a:latin typeface="Nunito Medium"/>
                <a:ea typeface="Nunito Medium"/>
                <a:cs typeface="Nunito Medium"/>
                <a:sym typeface="Nunito Medium"/>
              </a:rPr>
              <a:t>Cấu trúc tổng thể của một file ZIP</a:t>
            </a:r>
            <a:endParaRPr sz="1800">
              <a:solidFill>
                <a:schemeClr val="dk2"/>
              </a:solidFill>
              <a:latin typeface="Nunito Medium"/>
              <a:ea typeface="Nunito Medium"/>
              <a:cs typeface="Nunito Medium"/>
              <a:sym typeface="Nunito Medium"/>
            </a:endParaRPr>
          </a:p>
        </p:txBody>
      </p:sp>
      <p:sp>
        <p:nvSpPr>
          <p:cNvPr id="167" name="Google Shape;167;p21"/>
          <p:cNvSpPr txBox="1">
            <a:spLocks noGrp="1"/>
          </p:cNvSpPr>
          <p:nvPr>
            <p:ph type="title"/>
          </p:nvPr>
        </p:nvSpPr>
        <p:spPr>
          <a:xfrm>
            <a:off x="254350" y="0"/>
            <a:ext cx="9331500" cy="7635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4000"/>
              <a:buNone/>
            </a:pPr>
            <a:r>
              <a:rPr lang="en" sz="3600"/>
              <a:t>2. Cấu trúc file ZIP</a:t>
            </a:r>
            <a:endParaRPr sz="3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2"/>
          <p:cNvSpPr txBox="1">
            <a:spLocks noGrp="1"/>
          </p:cNvSpPr>
          <p:nvPr>
            <p:ph type="subTitle" idx="1"/>
          </p:nvPr>
        </p:nvSpPr>
        <p:spPr>
          <a:xfrm>
            <a:off x="5896675" y="597875"/>
            <a:ext cx="6284100" cy="5969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1900">
                <a:solidFill>
                  <a:schemeClr val="dk1"/>
                </a:solidFill>
                <a:latin typeface="Nunito"/>
                <a:ea typeface="Nunito"/>
                <a:cs typeface="Nunito"/>
                <a:sym typeface="Nunito"/>
              </a:rPr>
              <a:t>File Headers:</a:t>
            </a:r>
            <a:r>
              <a:rPr lang="en" sz="1900" b="0">
                <a:solidFill>
                  <a:schemeClr val="dk1"/>
                </a:solidFill>
                <a:latin typeface="Nunito Medium"/>
                <a:ea typeface="Nunito Medium"/>
                <a:cs typeface="Nunito Medium"/>
                <a:sym typeface="Nunito Medium"/>
              </a:rPr>
              <a:t> Bắt đầu chữ ký của file ZIP (50 4B 01 02)</a:t>
            </a:r>
            <a:endParaRPr sz="1900" b="0">
              <a:solidFill>
                <a:schemeClr val="dk1"/>
              </a:solidFill>
              <a:latin typeface="Nunito Medium"/>
              <a:ea typeface="Nunito Medium"/>
              <a:cs typeface="Nunito Medium"/>
              <a:sym typeface="Nunito Medium"/>
            </a:endParaRPr>
          </a:p>
          <a:p>
            <a:pPr marL="0" lvl="0" indent="0" algn="l" rtl="0">
              <a:spcBef>
                <a:spcPts val="0"/>
              </a:spcBef>
              <a:spcAft>
                <a:spcPts val="0"/>
              </a:spcAft>
              <a:buClr>
                <a:schemeClr val="dk1"/>
              </a:buClr>
              <a:buSzPts val="1100"/>
              <a:buFont typeface="Arial"/>
              <a:buNone/>
            </a:pPr>
            <a:r>
              <a:rPr lang="en" sz="1900">
                <a:solidFill>
                  <a:schemeClr val="dk1"/>
                </a:solidFill>
                <a:latin typeface="Nunito"/>
                <a:ea typeface="Nunito"/>
                <a:cs typeface="Nunito"/>
                <a:sym typeface="Nunito"/>
              </a:rPr>
              <a:t>Timestamps:</a:t>
            </a:r>
            <a:endParaRPr sz="1900">
              <a:solidFill>
                <a:schemeClr val="dk1"/>
              </a:solidFill>
              <a:latin typeface="Nunito"/>
              <a:ea typeface="Nunito"/>
              <a:cs typeface="Nunito"/>
              <a:sym typeface="Nunito"/>
            </a:endParaRPr>
          </a:p>
          <a:p>
            <a:pPr marL="457200" lvl="0" indent="-349250" algn="l" rtl="0">
              <a:spcBef>
                <a:spcPts val="1200"/>
              </a:spcBef>
              <a:spcAft>
                <a:spcPts val="0"/>
              </a:spcAft>
              <a:buClr>
                <a:schemeClr val="dk1"/>
              </a:buClr>
              <a:buSzPts val="1900"/>
              <a:buFont typeface="Nunito"/>
              <a:buChar char="●"/>
            </a:pPr>
            <a:r>
              <a:rPr lang="en" sz="1900">
                <a:solidFill>
                  <a:schemeClr val="dk1"/>
                </a:solidFill>
                <a:latin typeface="Nunito"/>
                <a:ea typeface="Nunito"/>
                <a:cs typeface="Nunito"/>
                <a:sym typeface="Nunito"/>
              </a:rPr>
              <a:t>Created Time</a:t>
            </a:r>
            <a:endParaRPr sz="1900">
              <a:solidFill>
                <a:schemeClr val="dk1"/>
              </a:solidFill>
              <a:latin typeface="Nunito"/>
              <a:ea typeface="Nunito"/>
              <a:cs typeface="Nunito"/>
              <a:sym typeface="Nunito"/>
            </a:endParaRPr>
          </a:p>
          <a:p>
            <a:pPr marL="457200" lvl="0" indent="-349250" algn="l" rtl="0">
              <a:spcBef>
                <a:spcPts val="0"/>
              </a:spcBef>
              <a:spcAft>
                <a:spcPts val="0"/>
              </a:spcAft>
              <a:buClr>
                <a:schemeClr val="dk1"/>
              </a:buClr>
              <a:buSzPts val="1900"/>
              <a:buFont typeface="Nunito"/>
              <a:buChar char="●"/>
            </a:pPr>
            <a:r>
              <a:rPr lang="en" sz="1900">
                <a:solidFill>
                  <a:schemeClr val="dk1"/>
                </a:solidFill>
                <a:latin typeface="Nunito"/>
                <a:ea typeface="Nunito"/>
                <a:cs typeface="Nunito"/>
                <a:sym typeface="Nunito"/>
              </a:rPr>
              <a:t>Last Modified Time</a:t>
            </a:r>
            <a:endParaRPr sz="1900">
              <a:solidFill>
                <a:schemeClr val="dk1"/>
              </a:solidFill>
              <a:latin typeface="Nunito"/>
              <a:ea typeface="Nunito"/>
              <a:cs typeface="Nunito"/>
              <a:sym typeface="Nunito"/>
            </a:endParaRPr>
          </a:p>
          <a:p>
            <a:pPr marL="457200" lvl="0" indent="-349250" algn="l" rtl="0">
              <a:spcBef>
                <a:spcPts val="0"/>
              </a:spcBef>
              <a:spcAft>
                <a:spcPts val="0"/>
              </a:spcAft>
              <a:buClr>
                <a:schemeClr val="dk1"/>
              </a:buClr>
              <a:buSzPts val="1900"/>
              <a:buFont typeface="Nunito"/>
              <a:buChar char="●"/>
            </a:pPr>
            <a:r>
              <a:rPr lang="en" sz="1900">
                <a:solidFill>
                  <a:schemeClr val="dk1"/>
                </a:solidFill>
                <a:latin typeface="Nunito"/>
                <a:ea typeface="Nunito"/>
                <a:cs typeface="Nunito"/>
                <a:sym typeface="Nunito"/>
              </a:rPr>
              <a:t>Last Accessed Time</a:t>
            </a:r>
            <a:endParaRPr sz="1900">
              <a:solidFill>
                <a:schemeClr val="dk1"/>
              </a:solidFill>
              <a:latin typeface="Nunito"/>
              <a:ea typeface="Nunito"/>
              <a:cs typeface="Nunito"/>
              <a:sym typeface="Nunito"/>
            </a:endParaRPr>
          </a:p>
          <a:p>
            <a:pPr marL="0" lvl="0" indent="0" algn="l" rtl="0">
              <a:spcBef>
                <a:spcPts val="1200"/>
              </a:spcBef>
              <a:spcAft>
                <a:spcPts val="0"/>
              </a:spcAft>
              <a:buNone/>
            </a:pPr>
            <a:r>
              <a:rPr lang="en" sz="1900">
                <a:solidFill>
                  <a:schemeClr val="dk1"/>
                </a:solidFill>
                <a:latin typeface="Nunito"/>
                <a:ea typeface="Nunito"/>
                <a:cs typeface="Nunito"/>
                <a:sym typeface="Nunito"/>
              </a:rPr>
              <a:t>Extra Fields:</a:t>
            </a:r>
            <a:endParaRPr sz="1900">
              <a:solidFill>
                <a:schemeClr val="dk1"/>
              </a:solidFill>
              <a:latin typeface="Nunito"/>
              <a:ea typeface="Nunito"/>
              <a:cs typeface="Nunito"/>
              <a:sym typeface="Nunito"/>
            </a:endParaRPr>
          </a:p>
          <a:p>
            <a:pPr marL="457200" lvl="0" indent="-349250" algn="l" rtl="0">
              <a:spcBef>
                <a:spcPts val="1200"/>
              </a:spcBef>
              <a:spcAft>
                <a:spcPts val="0"/>
              </a:spcAft>
              <a:buClr>
                <a:schemeClr val="dk1"/>
              </a:buClr>
              <a:buSzPts val="1900"/>
              <a:buFont typeface="Nunito Medium"/>
              <a:buChar char="●"/>
            </a:pPr>
            <a:r>
              <a:rPr lang="en" sz="1900" b="0">
                <a:solidFill>
                  <a:schemeClr val="dk1"/>
                </a:solidFill>
                <a:latin typeface="Nunito Medium"/>
                <a:ea typeface="Nunito Medium"/>
                <a:cs typeface="Nunito Medium"/>
                <a:sym typeface="Nunito Medium"/>
              </a:rPr>
              <a:t>Kích thước là 32 bytes. Sử dụng để lưu trữ các metadata thay đổi tùy theo hệ điều hành và ứng dụng.</a:t>
            </a:r>
            <a:endParaRPr sz="1900" b="0">
              <a:solidFill>
                <a:schemeClr val="dk1"/>
              </a:solidFill>
              <a:latin typeface="Nunito Medium"/>
              <a:ea typeface="Nunito Medium"/>
              <a:cs typeface="Nunito Medium"/>
              <a:sym typeface="Nunito Medium"/>
            </a:endParaRPr>
          </a:p>
          <a:p>
            <a:pPr marL="457200" lvl="0" indent="-349250" algn="l" rtl="0">
              <a:spcBef>
                <a:spcPts val="0"/>
              </a:spcBef>
              <a:spcAft>
                <a:spcPts val="0"/>
              </a:spcAft>
              <a:buClr>
                <a:schemeClr val="dk1"/>
              </a:buClr>
              <a:buSzPts val="1900"/>
              <a:buFont typeface="Arial"/>
              <a:buChar char="●"/>
            </a:pPr>
            <a:r>
              <a:rPr lang="en" sz="1900">
                <a:solidFill>
                  <a:schemeClr val="dk1"/>
                </a:solidFill>
                <a:latin typeface="Nunito"/>
                <a:ea typeface="Nunito"/>
                <a:cs typeface="Nunito"/>
                <a:sym typeface="Nunito"/>
              </a:rPr>
              <a:t>NTFS Field (0x000A):</a:t>
            </a:r>
            <a:r>
              <a:rPr lang="en" sz="1900" b="0">
                <a:solidFill>
                  <a:schemeClr val="dk1"/>
                </a:solidFill>
                <a:latin typeface="Nunito Medium"/>
                <a:ea typeface="Nunito Medium"/>
                <a:cs typeface="Nunito Medium"/>
                <a:sym typeface="Nunito Medium"/>
              </a:rPr>
              <a:t> Được tìm thấy trong các tệp ZIP được tạo trên hệ thống Windows, lưu trữ thời gian cụ thể của NTFS theo định dạng FILETIME.</a:t>
            </a:r>
            <a:endParaRPr sz="1900" b="0">
              <a:solidFill>
                <a:schemeClr val="dk1"/>
              </a:solidFill>
              <a:latin typeface="Nunito Medium"/>
              <a:ea typeface="Nunito Medium"/>
              <a:cs typeface="Nunito Medium"/>
              <a:sym typeface="Nunito Medium"/>
            </a:endParaRPr>
          </a:p>
          <a:p>
            <a:pPr marL="457200" lvl="0" indent="-349250" algn="l" rtl="0">
              <a:spcBef>
                <a:spcPts val="0"/>
              </a:spcBef>
              <a:spcAft>
                <a:spcPts val="0"/>
              </a:spcAft>
              <a:buClr>
                <a:schemeClr val="dk1"/>
              </a:buClr>
              <a:buSzPts val="1900"/>
              <a:buFont typeface="Arial"/>
              <a:buChar char="●"/>
            </a:pPr>
            <a:r>
              <a:rPr lang="en" sz="1900">
                <a:solidFill>
                  <a:schemeClr val="dk1"/>
                </a:solidFill>
                <a:latin typeface="Nunito"/>
                <a:ea typeface="Nunito"/>
                <a:cs typeface="Nunito"/>
                <a:sym typeface="Nunito"/>
              </a:rPr>
              <a:t>Extended Timestamps (0x5455): </a:t>
            </a:r>
            <a:r>
              <a:rPr lang="en" sz="1900" b="0">
                <a:solidFill>
                  <a:schemeClr val="dk1"/>
                </a:solidFill>
                <a:latin typeface="Nunito Medium"/>
                <a:ea typeface="Nunito Medium"/>
                <a:cs typeface="Nunito Medium"/>
                <a:sym typeface="Nunito Medium"/>
              </a:rPr>
              <a:t>Trường này được sử dụng để ghi thời gian chính xác hơn.</a:t>
            </a:r>
            <a:endParaRPr sz="1900" b="0">
              <a:solidFill>
                <a:schemeClr val="dk1"/>
              </a:solidFill>
              <a:latin typeface="Nunito Medium"/>
              <a:ea typeface="Nunito Medium"/>
              <a:cs typeface="Nunito Medium"/>
              <a:sym typeface="Nunito Medium"/>
            </a:endParaRPr>
          </a:p>
          <a:p>
            <a:pPr marL="457200" lvl="0" indent="-349250" algn="l" rtl="0">
              <a:spcBef>
                <a:spcPts val="0"/>
              </a:spcBef>
              <a:spcAft>
                <a:spcPts val="0"/>
              </a:spcAft>
              <a:buClr>
                <a:schemeClr val="dk1"/>
              </a:buClr>
              <a:buSzPts val="1900"/>
              <a:buFont typeface="Arial"/>
              <a:buChar char="●"/>
            </a:pPr>
            <a:r>
              <a:rPr lang="en" sz="1900">
                <a:solidFill>
                  <a:schemeClr val="dk1"/>
                </a:solidFill>
                <a:latin typeface="Nunito"/>
                <a:ea typeface="Nunito"/>
                <a:cs typeface="Nunito"/>
                <a:sym typeface="Nunito"/>
              </a:rPr>
              <a:t>UNIX UID/GID (0x7875):</a:t>
            </a:r>
            <a:r>
              <a:rPr lang="en" sz="1900" b="0">
                <a:solidFill>
                  <a:schemeClr val="dk1"/>
                </a:solidFill>
                <a:latin typeface="Nunito Medium"/>
                <a:ea typeface="Nunito Medium"/>
                <a:cs typeface="Nunito Medium"/>
                <a:sym typeface="Nunito Medium"/>
              </a:rPr>
              <a:t> Chỉ ra dữ liệu ID người dùng và nhóm cụ thể trong các hệ thống dựa trên Unix.</a:t>
            </a:r>
            <a:endParaRPr sz="1900" b="0">
              <a:solidFill>
                <a:schemeClr val="dk1"/>
              </a:solidFill>
              <a:latin typeface="Nunito Medium"/>
              <a:ea typeface="Nunito Medium"/>
              <a:cs typeface="Nunito Medium"/>
              <a:sym typeface="Nunito Medium"/>
            </a:endParaRPr>
          </a:p>
          <a:p>
            <a:pPr marL="0" lvl="0" indent="0" algn="l" rtl="0">
              <a:spcBef>
                <a:spcPts val="1200"/>
              </a:spcBef>
              <a:spcAft>
                <a:spcPts val="0"/>
              </a:spcAft>
              <a:buNone/>
            </a:pPr>
            <a:endParaRPr sz="1900"/>
          </a:p>
        </p:txBody>
      </p:sp>
      <p:pic>
        <p:nvPicPr>
          <p:cNvPr id="173" name="Google Shape;173;p22"/>
          <p:cNvPicPr preferRelativeResize="0"/>
          <p:nvPr/>
        </p:nvPicPr>
        <p:blipFill>
          <a:blip r:embed="rId3">
            <a:alphaModFix/>
          </a:blip>
          <a:stretch>
            <a:fillRect/>
          </a:stretch>
        </p:blipFill>
        <p:spPr>
          <a:xfrm>
            <a:off x="105475" y="714675"/>
            <a:ext cx="5791200" cy="5318449"/>
          </a:xfrm>
          <a:prstGeom prst="rect">
            <a:avLst/>
          </a:prstGeom>
          <a:noFill/>
          <a:ln>
            <a:noFill/>
          </a:ln>
        </p:spPr>
      </p:pic>
      <p:sp>
        <p:nvSpPr>
          <p:cNvPr id="174" name="Google Shape;174;p22"/>
          <p:cNvSpPr txBox="1"/>
          <p:nvPr/>
        </p:nvSpPr>
        <p:spPr>
          <a:xfrm>
            <a:off x="144150" y="6033125"/>
            <a:ext cx="58476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Nunito"/>
                <a:ea typeface="Nunito"/>
                <a:cs typeface="Nunito"/>
                <a:sym typeface="Nunito"/>
              </a:rPr>
              <a:t>NTFS (0 x 000A), Extended timestamps (0 x 5455), UNIX UID/GID (0 x 7875).</a:t>
            </a:r>
            <a:endParaRPr sz="1800">
              <a:solidFill>
                <a:schemeClr val="dk2"/>
              </a:solidFill>
              <a:latin typeface="Nunito"/>
              <a:ea typeface="Nunito"/>
              <a:cs typeface="Nunito"/>
              <a:sym typeface="Nunito"/>
            </a:endParaRPr>
          </a:p>
        </p:txBody>
      </p:sp>
      <p:sp>
        <p:nvSpPr>
          <p:cNvPr id="175" name="Google Shape;175;p22"/>
          <p:cNvSpPr txBox="1">
            <a:spLocks noGrp="1"/>
          </p:cNvSpPr>
          <p:nvPr>
            <p:ph type="title"/>
          </p:nvPr>
        </p:nvSpPr>
        <p:spPr>
          <a:xfrm>
            <a:off x="144150" y="0"/>
            <a:ext cx="6284100" cy="7635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4000"/>
              <a:buNone/>
            </a:pPr>
            <a:r>
              <a:rPr lang="en" sz="3600"/>
              <a:t>2. Cấu trúc file ZIP</a:t>
            </a:r>
            <a:endParaRPr sz="3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3"/>
          <p:cNvSpPr txBox="1">
            <a:spLocks noGrp="1"/>
          </p:cNvSpPr>
          <p:nvPr>
            <p:ph type="subTitle" idx="1"/>
          </p:nvPr>
        </p:nvSpPr>
        <p:spPr>
          <a:xfrm>
            <a:off x="6348775" y="478500"/>
            <a:ext cx="5872500" cy="6492000"/>
          </a:xfrm>
          <a:prstGeom prst="rect">
            <a:avLst/>
          </a:prstGeom>
        </p:spPr>
        <p:txBody>
          <a:bodyPr spcFirstLastPara="1" wrap="square" lIns="121900" tIns="121900" rIns="121900" bIns="121900" anchor="t" anchorCtr="0">
            <a:noAutofit/>
          </a:bodyPr>
          <a:lstStyle/>
          <a:p>
            <a:pPr marL="0" lvl="0" indent="0" algn="l" rtl="0">
              <a:spcBef>
                <a:spcPts val="1200"/>
              </a:spcBef>
              <a:spcAft>
                <a:spcPts val="0"/>
              </a:spcAft>
              <a:buClr>
                <a:schemeClr val="dk1"/>
              </a:buClr>
              <a:buSzPts val="1100"/>
              <a:buFont typeface="Arial"/>
              <a:buNone/>
            </a:pPr>
            <a:r>
              <a:rPr lang="en" sz="1900">
                <a:solidFill>
                  <a:schemeClr val="dk1"/>
                </a:solidFill>
                <a:latin typeface="Nunito"/>
                <a:ea typeface="Nunito"/>
                <a:cs typeface="Nunito"/>
                <a:sym typeface="Nunito"/>
              </a:rPr>
              <a:t>Extra Fields:</a:t>
            </a:r>
            <a:endParaRPr sz="1900">
              <a:solidFill>
                <a:schemeClr val="dk1"/>
              </a:solidFill>
              <a:latin typeface="Nunito"/>
              <a:ea typeface="Nunito"/>
              <a:cs typeface="Nunito"/>
              <a:sym typeface="Nunito"/>
            </a:endParaRPr>
          </a:p>
          <a:p>
            <a:pPr marL="457200" lvl="0" indent="-349250" algn="l" rtl="0">
              <a:spcBef>
                <a:spcPts val="1200"/>
              </a:spcBef>
              <a:spcAft>
                <a:spcPts val="0"/>
              </a:spcAft>
              <a:buClr>
                <a:schemeClr val="dk1"/>
              </a:buClr>
              <a:buSzPts val="1900"/>
              <a:buFont typeface="Nunito Medium"/>
              <a:buChar char="●"/>
            </a:pPr>
            <a:r>
              <a:rPr lang="en" sz="1900" b="0">
                <a:solidFill>
                  <a:schemeClr val="dk1"/>
                </a:solidFill>
                <a:latin typeface="Nunito Medium"/>
                <a:ea typeface="Nunito Medium"/>
                <a:cs typeface="Nunito Medium"/>
                <a:sym typeface="Nunito Medium"/>
              </a:rPr>
              <a:t>Kích thước là 32 bytes. Sử dụng để lưu trữ các metadata thay đổi tùy theo hệ điều hành và ứng dụng.</a:t>
            </a:r>
            <a:endParaRPr sz="1900" b="0">
              <a:solidFill>
                <a:schemeClr val="dk1"/>
              </a:solidFill>
              <a:latin typeface="Nunito Medium"/>
              <a:ea typeface="Nunito Medium"/>
              <a:cs typeface="Nunito Medium"/>
              <a:sym typeface="Nunito Medium"/>
            </a:endParaRPr>
          </a:p>
          <a:p>
            <a:pPr marL="457200" lvl="0" indent="-349250" algn="l" rtl="0">
              <a:spcBef>
                <a:spcPts val="0"/>
              </a:spcBef>
              <a:spcAft>
                <a:spcPts val="0"/>
              </a:spcAft>
              <a:buClr>
                <a:schemeClr val="dk1"/>
              </a:buClr>
              <a:buSzPts val="1900"/>
              <a:buFont typeface="Arial"/>
              <a:buChar char="●"/>
            </a:pPr>
            <a:r>
              <a:rPr lang="en" sz="1900">
                <a:solidFill>
                  <a:schemeClr val="dk1"/>
                </a:solidFill>
                <a:latin typeface="Nunito"/>
                <a:ea typeface="Nunito"/>
                <a:cs typeface="Nunito"/>
                <a:sym typeface="Nunito"/>
              </a:rPr>
              <a:t>Info-ZIP Unix Extra Field (0x5855):</a:t>
            </a:r>
            <a:r>
              <a:rPr lang="en" sz="1900" b="0">
                <a:solidFill>
                  <a:schemeClr val="dk1"/>
                </a:solidFill>
                <a:latin typeface="Nunito Medium"/>
                <a:ea typeface="Nunito Medium"/>
                <a:cs typeface="Nunito Medium"/>
                <a:sym typeface="Nunito Medium"/>
              </a:rPr>
              <a:t> Dành riêng cho các hệ thống dựa trên Unix.</a:t>
            </a:r>
            <a:endParaRPr sz="1900" b="0">
              <a:solidFill>
                <a:schemeClr val="dk1"/>
              </a:solidFill>
              <a:latin typeface="Nunito Medium"/>
              <a:ea typeface="Nunito Medium"/>
              <a:cs typeface="Nunito Medium"/>
              <a:sym typeface="Nunito Medium"/>
            </a:endParaRPr>
          </a:p>
          <a:p>
            <a:pPr marL="457200" lvl="0" indent="-349250" algn="l" rtl="0">
              <a:spcBef>
                <a:spcPts val="0"/>
              </a:spcBef>
              <a:spcAft>
                <a:spcPts val="0"/>
              </a:spcAft>
              <a:buClr>
                <a:schemeClr val="dk1"/>
              </a:buClr>
              <a:buSzPts val="1900"/>
              <a:buFont typeface="Nunito"/>
              <a:buChar char="●"/>
            </a:pPr>
            <a:r>
              <a:rPr lang="en" sz="1900">
                <a:solidFill>
                  <a:schemeClr val="dk1"/>
                </a:solidFill>
                <a:latin typeface="Nunito"/>
                <a:ea typeface="Nunito"/>
                <a:cs typeface="Nunito"/>
                <a:sym typeface="Nunito"/>
              </a:rPr>
              <a:t>UID and GID: </a:t>
            </a:r>
            <a:r>
              <a:rPr lang="en" sz="1900" b="0">
                <a:solidFill>
                  <a:schemeClr val="dk1"/>
                </a:solidFill>
                <a:latin typeface="Nunito Medium"/>
                <a:ea typeface="Nunito Medium"/>
                <a:cs typeface="Nunito Medium"/>
                <a:sym typeface="Nunito Medium"/>
              </a:rPr>
              <a:t>Chỉ ra dữ liệu ID người dùng và nhóm cụ thể trong các hệ thống dựa trên Unix.</a:t>
            </a:r>
            <a:endParaRPr sz="1900">
              <a:solidFill>
                <a:schemeClr val="dk1"/>
              </a:solidFill>
              <a:latin typeface="Nunito"/>
              <a:ea typeface="Nunito"/>
              <a:cs typeface="Nunito"/>
              <a:sym typeface="Nunito"/>
            </a:endParaRPr>
          </a:p>
          <a:p>
            <a:pPr marL="457200" lvl="0" indent="-349250" algn="l" rtl="0">
              <a:spcBef>
                <a:spcPts val="0"/>
              </a:spcBef>
              <a:spcAft>
                <a:spcPts val="0"/>
              </a:spcAft>
              <a:buClr>
                <a:schemeClr val="dk1"/>
              </a:buClr>
              <a:buSzPts val="1900"/>
              <a:buFont typeface="Arial"/>
              <a:buChar char="●"/>
            </a:pPr>
            <a:r>
              <a:rPr lang="en" sz="1900">
                <a:solidFill>
                  <a:schemeClr val="dk1"/>
                </a:solidFill>
                <a:latin typeface="Nunito"/>
                <a:ea typeface="Nunito"/>
                <a:cs typeface="Nunito"/>
                <a:sym typeface="Nunito"/>
              </a:rPr>
              <a:t>File name CP949 Encoded: </a:t>
            </a:r>
            <a:r>
              <a:rPr lang="en" sz="1900" b="0">
                <a:solidFill>
                  <a:schemeClr val="dk1"/>
                </a:solidFill>
                <a:latin typeface="Nunito Medium"/>
                <a:ea typeface="Nunito Medium"/>
                <a:cs typeface="Nunito Medium"/>
                <a:sym typeface="Nunito Medium"/>
              </a:rPr>
              <a:t>Khi các tệp ZIP được tạo trên các hệ thống Hàn Quốc cũ hơn thiếu trường bổ sung 0x7075, tên tệp của chúng có thể được mã hóa trong CP949.</a:t>
            </a:r>
            <a:endParaRPr sz="1900" b="0">
              <a:solidFill>
                <a:schemeClr val="dk1"/>
              </a:solidFill>
              <a:latin typeface="Nunito Medium"/>
              <a:ea typeface="Nunito Medium"/>
              <a:cs typeface="Nunito Medium"/>
              <a:sym typeface="Nunito Medium"/>
            </a:endParaRPr>
          </a:p>
          <a:p>
            <a:pPr marL="457200" lvl="0" indent="-349250" algn="l" rtl="0">
              <a:spcBef>
                <a:spcPts val="0"/>
              </a:spcBef>
              <a:spcAft>
                <a:spcPts val="0"/>
              </a:spcAft>
              <a:buClr>
                <a:schemeClr val="dk1"/>
              </a:buClr>
              <a:buSzPts val="1900"/>
              <a:buFont typeface="Arial"/>
              <a:buChar char="●"/>
            </a:pPr>
            <a:r>
              <a:rPr lang="en" sz="1900">
                <a:solidFill>
                  <a:schemeClr val="dk1"/>
                </a:solidFill>
                <a:latin typeface="Nunito"/>
                <a:ea typeface="Nunito"/>
                <a:cs typeface="Nunito"/>
                <a:sym typeface="Nunito"/>
              </a:rPr>
              <a:t>File name UTF-8 Encoded: </a:t>
            </a:r>
            <a:r>
              <a:rPr lang="en" sz="1900" b="0">
                <a:solidFill>
                  <a:schemeClr val="dk1"/>
                </a:solidFill>
                <a:latin typeface="Nunito Medium"/>
                <a:ea typeface="Nunito Medium"/>
                <a:cs typeface="Nunito Medium"/>
                <a:sym typeface="Nunito Medium"/>
              </a:rPr>
              <a:t>Đảm bảo rằng các ký tự đặc biệt trong tên tệp được hiển thị chính xác trên các hệ thống hỗ trợ Unicode.</a:t>
            </a:r>
            <a:endParaRPr sz="1900" b="0">
              <a:solidFill>
                <a:schemeClr val="dk1"/>
              </a:solidFill>
              <a:latin typeface="Arial"/>
              <a:ea typeface="Arial"/>
              <a:cs typeface="Arial"/>
              <a:sym typeface="Arial"/>
            </a:endParaRPr>
          </a:p>
        </p:txBody>
      </p:sp>
      <p:pic>
        <p:nvPicPr>
          <p:cNvPr id="181" name="Google Shape;181;p23"/>
          <p:cNvPicPr preferRelativeResize="0"/>
          <p:nvPr/>
        </p:nvPicPr>
        <p:blipFill>
          <a:blip r:embed="rId3">
            <a:alphaModFix/>
          </a:blip>
          <a:stretch>
            <a:fillRect/>
          </a:stretch>
        </p:blipFill>
        <p:spPr>
          <a:xfrm>
            <a:off x="226500" y="875325"/>
            <a:ext cx="6023075" cy="2247225"/>
          </a:xfrm>
          <a:prstGeom prst="rect">
            <a:avLst/>
          </a:prstGeom>
          <a:noFill/>
          <a:ln>
            <a:noFill/>
          </a:ln>
        </p:spPr>
      </p:pic>
      <p:pic>
        <p:nvPicPr>
          <p:cNvPr id="182" name="Google Shape;182;p23"/>
          <p:cNvPicPr preferRelativeResize="0"/>
          <p:nvPr/>
        </p:nvPicPr>
        <p:blipFill>
          <a:blip r:embed="rId4">
            <a:alphaModFix/>
          </a:blip>
          <a:stretch>
            <a:fillRect/>
          </a:stretch>
        </p:blipFill>
        <p:spPr>
          <a:xfrm>
            <a:off x="226500" y="3987274"/>
            <a:ext cx="6023075" cy="1928840"/>
          </a:xfrm>
          <a:prstGeom prst="rect">
            <a:avLst/>
          </a:prstGeom>
          <a:noFill/>
          <a:ln>
            <a:noFill/>
          </a:ln>
        </p:spPr>
      </p:pic>
      <p:sp>
        <p:nvSpPr>
          <p:cNvPr id="183" name="Google Shape;183;p23"/>
          <p:cNvSpPr txBox="1"/>
          <p:nvPr/>
        </p:nvSpPr>
        <p:spPr>
          <a:xfrm>
            <a:off x="244725" y="3200850"/>
            <a:ext cx="6269100" cy="44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2"/>
                </a:solidFill>
                <a:latin typeface="Nunito"/>
                <a:ea typeface="Nunito"/>
                <a:cs typeface="Nunito"/>
                <a:sym typeface="Nunito"/>
              </a:rPr>
              <a:t> Info-ZIP Unix extra field (0 x 5855)</a:t>
            </a:r>
            <a:endParaRPr sz="1800">
              <a:solidFill>
                <a:schemeClr val="dk2"/>
              </a:solidFill>
              <a:latin typeface="Nunito"/>
              <a:ea typeface="Nunito"/>
              <a:cs typeface="Nunito"/>
              <a:sym typeface="Nunito"/>
            </a:endParaRPr>
          </a:p>
        </p:txBody>
      </p:sp>
      <p:sp>
        <p:nvSpPr>
          <p:cNvPr id="184" name="Google Shape;184;p23"/>
          <p:cNvSpPr txBox="1"/>
          <p:nvPr/>
        </p:nvSpPr>
        <p:spPr>
          <a:xfrm>
            <a:off x="80238" y="6236325"/>
            <a:ext cx="6315600" cy="29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2"/>
                </a:solidFill>
                <a:latin typeface="Nunito"/>
                <a:ea typeface="Nunito"/>
                <a:cs typeface="Nunito"/>
                <a:sym typeface="Nunito"/>
              </a:rPr>
              <a:t>Info-ZIP Unicode path extra field (0 7075), UTF-8, CP949</a:t>
            </a:r>
            <a:endParaRPr sz="1800">
              <a:solidFill>
                <a:schemeClr val="dk2"/>
              </a:solidFill>
              <a:latin typeface="Nunito"/>
              <a:ea typeface="Nunito"/>
              <a:cs typeface="Nunito"/>
              <a:sym typeface="Nunito"/>
            </a:endParaRPr>
          </a:p>
        </p:txBody>
      </p:sp>
      <p:sp>
        <p:nvSpPr>
          <p:cNvPr id="185" name="Google Shape;185;p23"/>
          <p:cNvSpPr txBox="1">
            <a:spLocks noGrp="1"/>
          </p:cNvSpPr>
          <p:nvPr>
            <p:ph type="title"/>
          </p:nvPr>
        </p:nvSpPr>
        <p:spPr>
          <a:xfrm>
            <a:off x="144150" y="0"/>
            <a:ext cx="6284100" cy="7635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4000"/>
              <a:buNone/>
            </a:pPr>
            <a:r>
              <a:rPr lang="en" sz="3600"/>
              <a:t>2. Cấu trúc file ZIP</a:t>
            </a:r>
            <a:endParaRPr sz="3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4"/>
          <p:cNvSpPr/>
          <p:nvPr/>
        </p:nvSpPr>
        <p:spPr>
          <a:xfrm>
            <a:off x="5136038" y="1103532"/>
            <a:ext cx="2010900" cy="2010600"/>
          </a:xfrm>
          <a:prstGeom prst="ellipse">
            <a:avLst/>
          </a:prstGeom>
          <a:gradFill>
            <a:gsLst>
              <a:gs pos="0">
                <a:schemeClr val="accent1"/>
              </a:gs>
              <a:gs pos="52999">
                <a:schemeClr val="accent1"/>
              </a:gs>
              <a:gs pos="100000">
                <a:srgbClr val="FFFFFF">
                  <a:alpha val="1568"/>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ntic Slab"/>
              <a:ea typeface="Antic Slab"/>
              <a:cs typeface="Antic Slab"/>
              <a:sym typeface="Antic Slab"/>
            </a:endParaRPr>
          </a:p>
        </p:txBody>
      </p:sp>
      <p:sp>
        <p:nvSpPr>
          <p:cNvPr id="191" name="Google Shape;191;p24"/>
          <p:cNvSpPr txBox="1">
            <a:spLocks noGrp="1"/>
          </p:cNvSpPr>
          <p:nvPr>
            <p:ph type="title"/>
          </p:nvPr>
        </p:nvSpPr>
        <p:spPr>
          <a:xfrm>
            <a:off x="589400" y="3373900"/>
            <a:ext cx="11104200" cy="12756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SzPts val="6000"/>
              <a:buNone/>
            </a:pPr>
            <a:r>
              <a:rPr lang="en"/>
              <a:t>Nhận dạng tệp zip</a:t>
            </a:r>
            <a:endParaRPr/>
          </a:p>
        </p:txBody>
      </p:sp>
      <p:sp>
        <p:nvSpPr>
          <p:cNvPr id="192" name="Google Shape;192;p24"/>
          <p:cNvSpPr/>
          <p:nvPr/>
        </p:nvSpPr>
        <p:spPr>
          <a:xfrm>
            <a:off x="5045051" y="1393200"/>
            <a:ext cx="2101900" cy="1396125"/>
          </a:xfrm>
          <a:prstGeom prst="rect">
            <a:avLst/>
          </a:prstGeom>
        </p:spPr>
        <p:txBody>
          <a:bodyPr>
            <a:prstTxWarp prst="textPlain">
              <a:avLst/>
            </a:prstTxWarp>
          </a:bodyPr>
          <a:lstStyle/>
          <a:p>
            <a:pPr lvl="0" algn="ctr"/>
            <a:r>
              <a:rPr b="1" i="0">
                <a:ln w="28575" cap="flat" cmpd="sng">
                  <a:solidFill>
                    <a:schemeClr val="dk1"/>
                  </a:solidFill>
                  <a:prstDash val="solid"/>
                  <a:round/>
                  <a:headEnd type="none" w="sm" len="sm"/>
                  <a:tailEnd type="none" w="sm" len="sm"/>
                </a:ln>
                <a:noFill/>
                <a:latin typeface="Calistoga"/>
              </a:rPr>
              <a:t>03</a:t>
            </a:r>
          </a:p>
        </p:txBody>
      </p:sp>
    </p:spTree>
  </p:cSld>
  <p:clrMapOvr>
    <a:masterClrMapping/>
  </p:clrMapOvr>
</p:sld>
</file>

<file path=ppt/theme/theme1.xml><?xml version="1.0" encoding="utf-8"?>
<a:theme xmlns:a="http://schemas.openxmlformats.org/drawingml/2006/main" name="SlidesMania">
  <a:themeElements>
    <a:clrScheme name="Simple Light">
      <a:dk1>
        <a:srgbClr val="000000"/>
      </a:dk1>
      <a:lt1>
        <a:srgbClr val="F1F1E9"/>
      </a:lt1>
      <a:dk2>
        <a:srgbClr val="000000"/>
      </a:dk2>
      <a:lt2>
        <a:srgbClr val="EEEEEE"/>
      </a:lt2>
      <a:accent1>
        <a:srgbClr val="FFD966"/>
      </a:accent1>
      <a:accent2>
        <a:srgbClr val="7B95A5"/>
      </a:accent2>
      <a:accent3>
        <a:srgbClr val="25566E"/>
      </a:accent3>
      <a:accent4>
        <a:srgbClr val="587C8E"/>
      </a:accent4>
      <a:accent5>
        <a:srgbClr val="DBA274"/>
      </a:accent5>
      <a:accent6>
        <a:srgbClr val="C26A59"/>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3956</Words>
  <Application>Microsoft Office PowerPoint</Application>
  <PresentationFormat>Widescreen</PresentationFormat>
  <Paragraphs>210</Paragraphs>
  <Slides>33</Slides>
  <Notes>33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33</vt:i4>
      </vt:variant>
    </vt:vector>
  </HeadingPairs>
  <TitlesOfParts>
    <vt:vector size="46" baseType="lpstr">
      <vt:lpstr>Nunito Medium</vt:lpstr>
      <vt:lpstr>Lustria</vt:lpstr>
      <vt:lpstr>Poppins</vt:lpstr>
      <vt:lpstr>Calibri</vt:lpstr>
      <vt:lpstr>Roboto Mono</vt:lpstr>
      <vt:lpstr>Nunito</vt:lpstr>
      <vt:lpstr>Abril Fatface</vt:lpstr>
      <vt:lpstr>Calistoga</vt:lpstr>
      <vt:lpstr>Antic Slab</vt:lpstr>
      <vt:lpstr>Aldrich</vt:lpstr>
      <vt:lpstr>Arial</vt:lpstr>
      <vt:lpstr>Homemade Apple</vt:lpstr>
      <vt:lpstr>SlidesMania</vt:lpstr>
      <vt:lpstr>File fingerprinting of the ZIP format for identifying and tracking provenance</vt:lpstr>
      <vt:lpstr>Nội dung</vt:lpstr>
      <vt:lpstr>Giới thiệu </vt:lpstr>
      <vt:lpstr>Giới thiệu </vt:lpstr>
      <vt:lpstr>Cấu trúc file ZIP</vt:lpstr>
      <vt:lpstr>2. Cấu trúc file ZIP</vt:lpstr>
      <vt:lpstr>2. Cấu trúc file ZIP</vt:lpstr>
      <vt:lpstr>2. Cấu trúc file ZIP</vt:lpstr>
      <vt:lpstr>Nhận dạng tệp zip</vt:lpstr>
      <vt:lpstr>3. Nhận dạng tệp Zip để truy ra nguồn gốc</vt:lpstr>
      <vt:lpstr>3. Nhận dạng tệp Zip để truy ra nguồn gốc</vt:lpstr>
      <vt:lpstr>3. Nhận dạng tệp Zip để truy ra nguồn gốc</vt:lpstr>
      <vt:lpstr>3. Nhận dạng tệp Zip để truy ra nguồn gốc</vt:lpstr>
      <vt:lpstr>3. Nhận dạng tệp Zip để truy ra nguồn gốc</vt:lpstr>
      <vt:lpstr>Kỹ thuật phân tích pháp chứng</vt:lpstr>
      <vt:lpstr> Phát triển bộ phân loại tự động </vt:lpstr>
      <vt:lpstr> Phát triển bộ phân loại tự động </vt:lpstr>
      <vt:lpstr> Phát triển bộ phân loại tự động </vt:lpstr>
      <vt:lpstr>Thí nghiệm bổ sung về các thay đổi trong một tệp tin ZIP cụ thể</vt:lpstr>
      <vt:lpstr>Thí nghiệm bổ sung về các thay đổi trong một tệp tin ZIP cụ thể</vt:lpstr>
      <vt:lpstr>Các khác biệt trong kết quả giải nén tệp ZIP</vt:lpstr>
      <vt:lpstr>Thực nghiệm</vt:lpstr>
      <vt:lpstr>Thực nghiệm</vt:lpstr>
      <vt:lpstr>Thực nghiệm</vt:lpstr>
      <vt:lpstr>Thực nghiệm</vt:lpstr>
      <vt:lpstr>Thực nghiệm</vt:lpstr>
      <vt:lpstr>Thực nghiệm</vt:lpstr>
      <vt:lpstr>Thực nghiệm</vt:lpstr>
      <vt:lpstr>Thực nghiệm</vt:lpstr>
      <vt:lpstr>Thực nghiệm</vt:lpstr>
      <vt:lpstr>Kết luận và hướng phát triển</vt:lpstr>
      <vt:lpstr>Kết luận và hướng phát triển</vt:lpstr>
      <vt:lpstr>Cảm ơn thầy và các bạn đã lắng nghe bài thuyết trình của nhóm 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Lâm Hải Đăng</cp:lastModifiedBy>
  <cp:revision>2</cp:revision>
  <dcterms:modified xsi:type="dcterms:W3CDTF">2024-12-03T20:22:03Z</dcterms:modified>
</cp:coreProperties>
</file>